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4"/>
  </p:notesMasterIdLst>
  <p:sldIdLst>
    <p:sldId id="498" r:id="rId5"/>
    <p:sldId id="730" r:id="rId6"/>
    <p:sldId id="696" r:id="rId7"/>
    <p:sldId id="842" r:id="rId8"/>
    <p:sldId id="690" r:id="rId9"/>
    <p:sldId id="733" r:id="rId10"/>
    <p:sldId id="763" r:id="rId11"/>
    <p:sldId id="709" r:id="rId12"/>
    <p:sldId id="748" r:id="rId13"/>
    <p:sldId id="764" r:id="rId14"/>
    <p:sldId id="689" r:id="rId15"/>
    <p:sldId id="801" r:id="rId16"/>
    <p:sldId id="749" r:id="rId17"/>
    <p:sldId id="800" r:id="rId18"/>
    <p:sldId id="841" r:id="rId19"/>
    <p:sldId id="786" r:id="rId20"/>
    <p:sldId id="821" r:id="rId21"/>
    <p:sldId id="822" r:id="rId22"/>
    <p:sldId id="823" r:id="rId23"/>
    <p:sldId id="846" r:id="rId24"/>
    <p:sldId id="824" r:id="rId25"/>
    <p:sldId id="809" r:id="rId26"/>
    <p:sldId id="810" r:id="rId27"/>
    <p:sldId id="811" r:id="rId28"/>
    <p:sldId id="847" r:id="rId29"/>
    <p:sldId id="812" r:id="rId30"/>
    <p:sldId id="813" r:id="rId31"/>
    <p:sldId id="814" r:id="rId32"/>
    <p:sldId id="815" r:id="rId33"/>
    <p:sldId id="848" r:id="rId34"/>
    <p:sldId id="816" r:id="rId35"/>
    <p:sldId id="712" r:id="rId36"/>
    <p:sldId id="802" r:id="rId37"/>
    <p:sldId id="752" r:id="rId38"/>
    <p:sldId id="770" r:id="rId39"/>
    <p:sldId id="844" r:id="rId40"/>
    <p:sldId id="803" r:id="rId41"/>
    <p:sldId id="817" r:id="rId42"/>
    <p:sldId id="818" r:id="rId43"/>
    <p:sldId id="819" r:id="rId44"/>
    <p:sldId id="820" r:id="rId45"/>
    <p:sldId id="849" r:id="rId46"/>
    <p:sldId id="850" r:id="rId47"/>
    <p:sldId id="851" r:id="rId48"/>
    <p:sldId id="852" r:id="rId49"/>
    <p:sldId id="825" r:id="rId50"/>
    <p:sldId id="826" r:id="rId51"/>
    <p:sldId id="827" r:id="rId52"/>
    <p:sldId id="828" r:id="rId53"/>
    <p:sldId id="805" r:id="rId54"/>
    <p:sldId id="806" r:id="rId55"/>
    <p:sldId id="807" r:id="rId56"/>
    <p:sldId id="808" r:id="rId57"/>
    <p:sldId id="853" r:id="rId58"/>
    <p:sldId id="854" r:id="rId59"/>
    <p:sldId id="855" r:id="rId60"/>
    <p:sldId id="856" r:id="rId61"/>
    <p:sldId id="857" r:id="rId62"/>
    <p:sldId id="858" r:id="rId63"/>
    <p:sldId id="859" r:id="rId64"/>
    <p:sldId id="860" r:id="rId65"/>
    <p:sldId id="862" r:id="rId66"/>
    <p:sldId id="837" r:id="rId67"/>
    <p:sldId id="838" r:id="rId68"/>
    <p:sldId id="839" r:id="rId69"/>
    <p:sldId id="840" r:id="rId70"/>
    <p:sldId id="863" r:id="rId71"/>
    <p:sldId id="864" r:id="rId72"/>
    <p:sldId id="865" r:id="rId73"/>
    <p:sldId id="866" r:id="rId74"/>
    <p:sldId id="867" r:id="rId75"/>
    <p:sldId id="868" r:id="rId76"/>
    <p:sldId id="869" r:id="rId77"/>
    <p:sldId id="870" r:id="rId78"/>
    <p:sldId id="871" r:id="rId79"/>
    <p:sldId id="872" r:id="rId80"/>
    <p:sldId id="873" r:id="rId81"/>
    <p:sldId id="874" r:id="rId82"/>
    <p:sldId id="65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85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062786-731F-4348-8081-05B5CDD2E0A7}" v="267" dt="2025-07-31T09:56:05.393"/>
    <p1510:client id="{CA6F52B0-E512-45A9-271B-716A41059168}" v="3" dt="2025-07-31T11:37:33.404"/>
    <p1510:client id="{F88EB5A1-9BB4-7F6C-603B-477CFE2BAA45}" v="6" dt="2025-07-31T08:01:58.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a P" userId="S::pparameshvaran@tonikbank.com::ba3c13e9-ce31-4e98-8655-9daa7e0bceff" providerId="AD" clId="Web-{7CC10392-0984-5979-7947-D0A613922B14}"/>
    <pc:docChg chg="modSld">
      <pc:chgData name="Pradeepa P" userId="S::pparameshvaran@tonikbank.com::ba3c13e9-ce31-4e98-8655-9daa7e0bceff" providerId="AD" clId="Web-{7CC10392-0984-5979-7947-D0A613922B14}" dt="2025-07-11T10:23:40.381" v="1754"/>
      <pc:docMkLst>
        <pc:docMk/>
      </pc:docMkLst>
      <pc:sldChg chg="addSp delSp modSp">
        <pc:chgData name="Pradeepa P" userId="S::pparameshvaran@tonikbank.com::ba3c13e9-ce31-4e98-8655-9daa7e0bceff" providerId="AD" clId="Web-{7CC10392-0984-5979-7947-D0A613922B14}" dt="2025-07-11T09:08:00.837" v="611"/>
        <pc:sldMkLst>
          <pc:docMk/>
          <pc:sldMk cId="1536385734" sldId="766"/>
        </pc:sldMkLst>
      </pc:sldChg>
      <pc:sldChg chg="addSp delSp modSp">
        <pc:chgData name="Pradeepa P" userId="S::pparameshvaran@tonikbank.com::ba3c13e9-ce31-4e98-8655-9daa7e0bceff" providerId="AD" clId="Web-{7CC10392-0984-5979-7947-D0A613922B14}" dt="2025-07-11T09:55:26.569" v="1746"/>
        <pc:sldMkLst>
          <pc:docMk/>
          <pc:sldMk cId="1086823227" sldId="770"/>
        </pc:sldMkLst>
      </pc:sldChg>
      <pc:sldChg chg="addSp delSp modSp">
        <pc:chgData name="Pradeepa P" userId="S::pparameshvaran@tonikbank.com::ba3c13e9-ce31-4e98-8655-9daa7e0bceff" providerId="AD" clId="Web-{7CC10392-0984-5979-7947-D0A613922B14}" dt="2025-07-11T10:23:40.381" v="1754"/>
        <pc:sldMkLst>
          <pc:docMk/>
          <pc:sldMk cId="2542349088" sldId="771"/>
        </pc:sldMkLst>
      </pc:sldChg>
      <pc:sldChg chg="addSp delSp modSp">
        <pc:chgData name="Pradeepa P" userId="S::pparameshvaran@tonikbank.com::ba3c13e9-ce31-4e98-8655-9daa7e0bceff" providerId="AD" clId="Web-{7CC10392-0984-5979-7947-D0A613922B14}" dt="2025-07-11T09:25:06.188" v="1668"/>
        <pc:sldMkLst>
          <pc:docMk/>
          <pc:sldMk cId="3480736341" sldId="772"/>
        </pc:sldMkLst>
      </pc:sldChg>
      <pc:sldChg chg="addSp delSp modSp">
        <pc:chgData name="Pradeepa P" userId="S::pparameshvaran@tonikbank.com::ba3c13e9-ce31-4e98-8655-9daa7e0bceff" providerId="AD" clId="Web-{7CC10392-0984-5979-7947-D0A613922B14}" dt="2025-07-11T09:24:30.952" v="1651"/>
        <pc:sldMkLst>
          <pc:docMk/>
          <pc:sldMk cId="1788395174" sldId="773"/>
        </pc:sldMkLst>
      </pc:sldChg>
      <pc:sldChg chg="addSp delSp modSp">
        <pc:chgData name="Pradeepa P" userId="S::pparameshvaran@tonikbank.com::ba3c13e9-ce31-4e98-8655-9daa7e0bceff" providerId="AD" clId="Web-{7CC10392-0984-5979-7947-D0A613922B14}" dt="2025-07-11T09:24:52.953" v="1658"/>
        <pc:sldMkLst>
          <pc:docMk/>
          <pc:sldMk cId="1752827311" sldId="774"/>
        </pc:sldMkLst>
      </pc:sldChg>
      <pc:sldChg chg="addSp delSp modSp">
        <pc:chgData name="Pradeepa P" userId="S::pparameshvaran@tonikbank.com::ba3c13e9-ce31-4e98-8655-9daa7e0bceff" providerId="AD" clId="Web-{7CC10392-0984-5979-7947-D0A613922B14}" dt="2025-07-11T09:24:16.936" v="1639"/>
        <pc:sldMkLst>
          <pc:docMk/>
          <pc:sldMk cId="1795867783" sldId="775"/>
        </pc:sldMkLst>
      </pc:sldChg>
      <pc:sldChg chg="addSp delSp modSp">
        <pc:chgData name="Pradeepa P" userId="S::pparameshvaran@tonikbank.com::ba3c13e9-ce31-4e98-8655-9daa7e0bceff" providerId="AD" clId="Web-{7CC10392-0984-5979-7947-D0A613922B14}" dt="2025-07-11T09:33:04.284" v="1677"/>
        <pc:sldMkLst>
          <pc:docMk/>
          <pc:sldMk cId="52699397" sldId="776"/>
        </pc:sldMkLst>
      </pc:sldChg>
      <pc:sldChg chg="addSp delSp modSp">
        <pc:chgData name="Pradeepa P" userId="S::pparameshvaran@tonikbank.com::ba3c13e9-ce31-4e98-8655-9daa7e0bceff" providerId="AD" clId="Web-{7CC10392-0984-5979-7947-D0A613922B14}" dt="2025-07-11T09:36:36.386" v="1682"/>
        <pc:sldMkLst>
          <pc:docMk/>
          <pc:sldMk cId="1276527200" sldId="777"/>
        </pc:sldMkLst>
      </pc:sldChg>
      <pc:sldChg chg="addSp delSp modSp">
        <pc:chgData name="Pradeepa P" userId="S::pparameshvaran@tonikbank.com::ba3c13e9-ce31-4e98-8655-9daa7e0bceff" providerId="AD" clId="Web-{7CC10392-0984-5979-7947-D0A613922B14}" dt="2025-07-11T09:50:25.558" v="1708"/>
        <pc:sldMkLst>
          <pc:docMk/>
          <pc:sldMk cId="2605367613" sldId="778"/>
        </pc:sldMkLst>
      </pc:sldChg>
      <pc:sldChg chg="addSp delSp modSp">
        <pc:chgData name="Pradeepa P" userId="S::pparameshvaran@tonikbank.com::ba3c13e9-ce31-4e98-8655-9daa7e0bceff" providerId="AD" clId="Web-{7CC10392-0984-5979-7947-D0A613922B14}" dt="2025-07-11T09:44:29.029" v="1693"/>
        <pc:sldMkLst>
          <pc:docMk/>
          <pc:sldMk cId="3200711631" sldId="779"/>
        </pc:sldMkLst>
      </pc:sldChg>
      <pc:sldChg chg="addSp delSp modSp">
        <pc:chgData name="Pradeepa P" userId="S::pparameshvaran@tonikbank.com::ba3c13e9-ce31-4e98-8655-9daa7e0bceff" providerId="AD" clId="Web-{7CC10392-0984-5979-7947-D0A613922B14}" dt="2025-07-11T09:48:14.975" v="1704"/>
        <pc:sldMkLst>
          <pc:docMk/>
          <pc:sldMk cId="3657806314" sldId="780"/>
        </pc:sldMkLst>
      </pc:sldChg>
      <pc:sldChg chg="addSp delSp modSp">
        <pc:chgData name="Pradeepa P" userId="S::pparameshvaran@tonikbank.com::ba3c13e9-ce31-4e98-8655-9daa7e0bceff" providerId="AD" clId="Web-{7CC10392-0984-5979-7947-D0A613922B14}" dt="2025-07-11T09:56:38.243" v="1750"/>
        <pc:sldMkLst>
          <pc:docMk/>
          <pc:sldMk cId="4256609253" sldId="781"/>
        </pc:sldMkLst>
      </pc:sldChg>
    </pc:docChg>
  </pc:docChgLst>
  <pc:docChgLst>
    <pc:chgData name="Guest User" userId="S::urn:spo:tenantanon#2fe6762b-2c15-4a41-9779-d487e594fbaf::" providerId="AD" clId="Web-{C4305D72-EA9C-EBF3-BCFB-A082EDC4BF66}"/>
    <pc:docChg chg="modSld">
      <pc:chgData name="Guest User" userId="S::urn:spo:tenantanon#2fe6762b-2c15-4a41-9779-d487e594fbaf::" providerId="AD" clId="Web-{C4305D72-EA9C-EBF3-BCFB-A082EDC4BF66}" dt="2025-07-22T11:16:26.163" v="0" actId="14100"/>
      <pc:docMkLst>
        <pc:docMk/>
      </pc:docMkLst>
      <pc:sldChg chg="modSp">
        <pc:chgData name="Guest User" userId="S::urn:spo:tenantanon#2fe6762b-2c15-4a41-9779-d487e594fbaf::" providerId="AD" clId="Web-{C4305D72-EA9C-EBF3-BCFB-A082EDC4BF66}" dt="2025-07-22T11:16:26.163" v="0" actId="14100"/>
        <pc:sldMkLst>
          <pc:docMk/>
          <pc:sldMk cId="2202862646" sldId="763"/>
        </pc:sldMkLst>
        <pc:spChg chg="mod">
          <ac:chgData name="Guest User" userId="S::urn:spo:tenantanon#2fe6762b-2c15-4a41-9779-d487e594fbaf::" providerId="AD" clId="Web-{C4305D72-EA9C-EBF3-BCFB-A082EDC4BF66}" dt="2025-07-22T11:16:26.163" v="0" actId="14100"/>
          <ac:spMkLst>
            <pc:docMk/>
            <pc:sldMk cId="2202862646" sldId="763"/>
            <ac:spMk id="8" creationId="{CAE8F6A6-BF00-8B39-53C6-80EEBC39E47F}"/>
          </ac:spMkLst>
        </pc:spChg>
      </pc:sldChg>
    </pc:docChg>
  </pc:docChgLst>
  <pc:docChgLst>
    <pc:chgData name="Pradeepa P" userId="S::pparameshvaran@tonikbank.com::ba3c13e9-ce31-4e98-8655-9daa7e0bceff" providerId="AD" clId="Web-{BD37FF77-963C-57D0-89FC-41BE4F000B4A}"/>
    <pc:docChg chg="modSld">
      <pc:chgData name="Pradeepa P" userId="S::pparameshvaran@tonikbank.com::ba3c13e9-ce31-4e98-8655-9daa7e0bceff" providerId="AD" clId="Web-{BD37FF77-963C-57D0-89FC-41BE4F000B4A}" dt="2025-07-10T15:40:41.147" v="8" actId="1076"/>
      <pc:docMkLst>
        <pc:docMk/>
      </pc:docMkLst>
      <pc:sldChg chg="modSp">
        <pc:chgData name="Pradeepa P" userId="S::pparameshvaran@tonikbank.com::ba3c13e9-ce31-4e98-8655-9daa7e0bceff" providerId="AD" clId="Web-{BD37FF77-963C-57D0-89FC-41BE4F000B4A}" dt="2025-07-10T15:37:55.832" v="2" actId="20577"/>
        <pc:sldMkLst>
          <pc:docMk/>
          <pc:sldMk cId="2175218754" sldId="768"/>
        </pc:sldMkLst>
      </pc:sldChg>
      <pc:sldChg chg="modSp">
        <pc:chgData name="Pradeepa P" userId="S::pparameshvaran@tonikbank.com::ba3c13e9-ce31-4e98-8655-9daa7e0bceff" providerId="AD" clId="Web-{BD37FF77-963C-57D0-89FC-41BE4F000B4A}" dt="2025-07-10T15:38:03.801" v="7" actId="20577"/>
        <pc:sldMkLst>
          <pc:docMk/>
          <pc:sldMk cId="3200711631" sldId="779"/>
        </pc:sldMkLst>
      </pc:sldChg>
      <pc:sldChg chg="modSp">
        <pc:chgData name="Pradeepa P" userId="S::pparameshvaran@tonikbank.com::ba3c13e9-ce31-4e98-8655-9daa7e0bceff" providerId="AD" clId="Web-{BD37FF77-963C-57D0-89FC-41BE4F000B4A}" dt="2025-07-10T15:40:41.147" v="8" actId="1076"/>
        <pc:sldMkLst>
          <pc:docMk/>
          <pc:sldMk cId="4174853062" sldId="784"/>
        </pc:sldMkLst>
      </pc:sldChg>
    </pc:docChg>
  </pc:docChgLst>
  <pc:docChgLst>
    <pc:chgData name="Guest User" userId="S::urn:spo:tenantanon#2fe6762b-2c15-4a41-9779-d487e594fbaf::" providerId="AD" clId="Web-{65F38B4C-933D-94DA-6F50-1187CF07C4AB}"/>
    <pc:docChg chg="modSld">
      <pc:chgData name="Guest User" userId="S::urn:spo:tenantanon#2fe6762b-2c15-4a41-9779-d487e594fbaf::" providerId="AD" clId="Web-{65F38B4C-933D-94DA-6F50-1187CF07C4AB}" dt="2025-07-11T11:12:15.299" v="2" actId="1076"/>
      <pc:docMkLst>
        <pc:docMk/>
      </pc:docMkLst>
      <pc:sldChg chg="modSp">
        <pc:chgData name="Guest User" userId="S::urn:spo:tenantanon#2fe6762b-2c15-4a41-9779-d487e594fbaf::" providerId="AD" clId="Web-{65F38B4C-933D-94DA-6F50-1187CF07C4AB}" dt="2025-07-11T11:12:15.299" v="2" actId="1076"/>
        <pc:sldMkLst>
          <pc:docMk/>
          <pc:sldMk cId="13548610" sldId="730"/>
        </pc:sldMkLst>
        <pc:spChg chg="mod">
          <ac:chgData name="Guest User" userId="S::urn:spo:tenantanon#2fe6762b-2c15-4a41-9779-d487e594fbaf::" providerId="AD" clId="Web-{65F38B4C-933D-94DA-6F50-1187CF07C4AB}" dt="2025-07-11T11:12:15.299" v="2" actId="1076"/>
          <ac:spMkLst>
            <pc:docMk/>
            <pc:sldMk cId="13548610" sldId="730"/>
            <ac:spMk id="5" creationId="{8E051981-7D84-5437-B872-6A906766430D}"/>
          </ac:spMkLst>
        </pc:spChg>
      </pc:sldChg>
    </pc:docChg>
  </pc:docChgLst>
  <pc:docChgLst>
    <pc:chgData name="Biswa" userId="S::bbanik@tonikbank.com::26f52a98-3216-49f8-95c0-92c9bbdc30ba" providerId="AD" clId="Web-{F88EB5A1-9BB4-7F6C-603B-477CFE2BAA45}"/>
    <pc:docChg chg="modSld">
      <pc:chgData name="Biswa" userId="S::bbanik@tonikbank.com::26f52a98-3216-49f8-95c0-92c9bbdc30ba" providerId="AD" clId="Web-{F88EB5A1-9BB4-7F6C-603B-477CFE2BAA45}" dt="2025-07-31T08:01:56.170" v="4" actId="20577"/>
      <pc:docMkLst>
        <pc:docMk/>
      </pc:docMkLst>
      <pc:sldChg chg="modSp">
        <pc:chgData name="Biswa" userId="S::bbanik@tonikbank.com::26f52a98-3216-49f8-95c0-92c9bbdc30ba" providerId="AD" clId="Web-{F88EB5A1-9BB4-7F6C-603B-477CFE2BAA45}" dt="2025-07-31T08:01:56.170" v="4" actId="20577"/>
        <pc:sldMkLst>
          <pc:docMk/>
          <pc:sldMk cId="2725626930" sldId="748"/>
        </pc:sldMkLst>
        <pc:spChg chg="mod">
          <ac:chgData name="Biswa" userId="S::bbanik@tonikbank.com::26f52a98-3216-49f8-95c0-92c9bbdc30ba" providerId="AD" clId="Web-{F88EB5A1-9BB4-7F6C-603B-477CFE2BAA45}" dt="2025-07-31T08:01:56.170" v="4" actId="20577"/>
          <ac:spMkLst>
            <pc:docMk/>
            <pc:sldMk cId="2725626930" sldId="748"/>
            <ac:spMk id="2" creationId="{6BCA2033-E0D3-F1BC-7B53-1CBBCD99B39A}"/>
          </ac:spMkLst>
        </pc:spChg>
      </pc:sldChg>
    </pc:docChg>
  </pc:docChgLst>
  <pc:docChgLst>
    <pc:chgData name="Pradeepa P" userId="S::pparameshvaran@tonikbank.com::ba3c13e9-ce31-4e98-8655-9daa7e0bceff" providerId="AD" clId="Web-{A0BC095C-0244-0FA9-353B-5EBF4CEED22B}"/>
    <pc:docChg chg="modSld">
      <pc:chgData name="Pradeepa P" userId="S::pparameshvaran@tonikbank.com::ba3c13e9-ce31-4e98-8655-9daa7e0bceff" providerId="AD" clId="Web-{A0BC095C-0244-0FA9-353B-5EBF4CEED22B}" dt="2025-07-09T12:16:45.777" v="36" actId="20577"/>
      <pc:docMkLst>
        <pc:docMk/>
      </pc:docMkLst>
      <pc:sldChg chg="addSp modSp">
        <pc:chgData name="Pradeepa P" userId="S::pparameshvaran@tonikbank.com::ba3c13e9-ce31-4e98-8655-9daa7e0bceff" providerId="AD" clId="Web-{A0BC095C-0244-0FA9-353B-5EBF4CEED22B}" dt="2025-07-09T12:10:30.765" v="8" actId="20577"/>
        <pc:sldMkLst>
          <pc:docMk/>
          <pc:sldMk cId="3388402331" sldId="783"/>
        </pc:sldMkLst>
      </pc:sldChg>
      <pc:sldChg chg="addSp modSp">
        <pc:chgData name="Pradeepa P" userId="S::pparameshvaran@tonikbank.com::ba3c13e9-ce31-4e98-8655-9daa7e0bceff" providerId="AD" clId="Web-{A0BC095C-0244-0FA9-353B-5EBF4CEED22B}" dt="2025-07-09T12:13:25.989" v="20" actId="20577"/>
        <pc:sldMkLst>
          <pc:docMk/>
          <pc:sldMk cId="4174853062" sldId="784"/>
        </pc:sldMkLst>
      </pc:sldChg>
      <pc:sldChg chg="addSp modSp">
        <pc:chgData name="Pradeepa P" userId="S::pparameshvaran@tonikbank.com::ba3c13e9-ce31-4e98-8655-9daa7e0bceff" providerId="AD" clId="Web-{A0BC095C-0244-0FA9-353B-5EBF4CEED22B}" dt="2025-07-09T12:16:45.777" v="36" actId="20577"/>
        <pc:sldMkLst>
          <pc:docMk/>
          <pc:sldMk cId="4032674596" sldId="785"/>
        </pc:sldMkLst>
      </pc:sldChg>
    </pc:docChg>
  </pc:docChgLst>
  <pc:docChgLst>
    <pc:chgData name="Guest User" userId="S::urn:spo:tenantanon#2fe6762b-2c15-4a41-9779-d487e594fbaf::" providerId="AD" clId="Web-{298B6D3A-2937-5705-CFEE-1EAD21076257}"/>
    <pc:docChg chg="modSld">
      <pc:chgData name="Guest User" userId="S::urn:spo:tenantanon#2fe6762b-2c15-4a41-9779-d487e594fbaf::" providerId="AD" clId="Web-{298B6D3A-2937-5705-CFEE-1EAD21076257}" dt="2025-07-24T03:12:18.127" v="2"/>
      <pc:docMkLst>
        <pc:docMk/>
      </pc:docMkLst>
      <pc:sldChg chg="addSp delSp modSp">
        <pc:chgData name="Guest User" userId="S::urn:spo:tenantanon#2fe6762b-2c15-4a41-9779-d487e594fbaf::" providerId="AD" clId="Web-{298B6D3A-2937-5705-CFEE-1EAD21076257}" dt="2025-07-24T03:12:18.127" v="2"/>
        <pc:sldMkLst>
          <pc:docMk/>
          <pc:sldMk cId="3200711631" sldId="779"/>
        </pc:sldMkLst>
      </pc:sldChg>
    </pc:docChg>
  </pc:docChgLst>
  <pc:docChgLst>
    <pc:chgData name="Guest User" userId="S::urn:spo:tenantanon#2fe6762b-2c15-4a41-9779-d487e594fbaf::" providerId="AD" clId="Web-{139B5CB8-3CEA-2DF8-FDB4-5571FAD97BFB}"/>
    <pc:docChg chg="modSld">
      <pc:chgData name="Guest User" userId="S::urn:spo:tenantanon#2fe6762b-2c15-4a41-9779-d487e594fbaf::" providerId="AD" clId="Web-{139B5CB8-3CEA-2DF8-FDB4-5571FAD97BFB}" dt="2025-07-28T03:04:48.695" v="2"/>
      <pc:docMkLst>
        <pc:docMk/>
      </pc:docMkLst>
      <pc:sldChg chg="addSp delSp">
        <pc:chgData name="Guest User" userId="S::urn:spo:tenantanon#2fe6762b-2c15-4a41-9779-d487e594fbaf::" providerId="AD" clId="Web-{139B5CB8-3CEA-2DF8-FDB4-5571FAD97BFB}" dt="2025-07-28T03:04:48.695" v="2"/>
        <pc:sldMkLst>
          <pc:docMk/>
          <pc:sldMk cId="1011988705" sldId="787"/>
        </pc:sldMkLst>
      </pc:sldChg>
    </pc:docChg>
  </pc:docChgLst>
  <pc:docChgLst>
    <pc:chgData name="Pradeepa P" userId="S::pparameshvaran@tonikbank.com::ba3c13e9-ce31-4e98-8655-9daa7e0bceff" providerId="AD" clId="Web-{33490D11-856A-1918-7FAB-9F077FB5611C}"/>
    <pc:docChg chg="modSld">
      <pc:chgData name="Pradeepa P" userId="S::pparameshvaran@tonikbank.com::ba3c13e9-ce31-4e98-8655-9daa7e0bceff" providerId="AD" clId="Web-{33490D11-856A-1918-7FAB-9F077FB5611C}" dt="2025-07-09T10:38:07.465" v="500"/>
      <pc:docMkLst>
        <pc:docMk/>
      </pc:docMkLst>
      <pc:sldChg chg="modSp">
        <pc:chgData name="Pradeepa P" userId="S::pparameshvaran@tonikbank.com::ba3c13e9-ce31-4e98-8655-9daa7e0bceff" providerId="AD" clId="Web-{33490D11-856A-1918-7FAB-9F077FB5611C}" dt="2025-07-09T09:10:33.088" v="7" actId="20577"/>
        <pc:sldMkLst>
          <pc:docMk/>
          <pc:sldMk cId="2925055086" sldId="701"/>
        </pc:sldMkLst>
      </pc:sldChg>
      <pc:sldChg chg="modSp">
        <pc:chgData name="Pradeepa P" userId="S::pparameshvaran@tonikbank.com::ba3c13e9-ce31-4e98-8655-9daa7e0bceff" providerId="AD" clId="Web-{33490D11-856A-1918-7FAB-9F077FB5611C}" dt="2025-07-09T09:13:17.062" v="45" actId="14100"/>
        <pc:sldMkLst>
          <pc:docMk/>
          <pc:sldMk cId="356660738" sldId="707"/>
        </pc:sldMkLst>
      </pc:sldChg>
      <pc:sldChg chg="modSp">
        <pc:chgData name="Pradeepa P" userId="S::pparameshvaran@tonikbank.com::ba3c13e9-ce31-4e98-8655-9daa7e0bceff" providerId="AD" clId="Web-{33490D11-856A-1918-7FAB-9F077FB5611C}" dt="2025-07-09T09:11:07.401" v="14" actId="14100"/>
        <pc:sldMkLst>
          <pc:docMk/>
          <pc:sldMk cId="1756677345" sldId="712"/>
        </pc:sldMkLst>
      </pc:sldChg>
      <pc:sldChg chg="addSp delSp modSp">
        <pc:chgData name="Pradeepa P" userId="S::pparameshvaran@tonikbank.com::ba3c13e9-ce31-4e98-8655-9daa7e0bceff" providerId="AD" clId="Web-{33490D11-856A-1918-7FAB-9F077FB5611C}" dt="2025-07-09T09:11:30.746" v="20" actId="14100"/>
        <pc:sldMkLst>
          <pc:docMk/>
          <pc:sldMk cId="1782899296" sldId="752"/>
        </pc:sldMkLst>
      </pc:sldChg>
      <pc:sldChg chg="modSp">
        <pc:chgData name="Pradeepa P" userId="S::pparameshvaran@tonikbank.com::ba3c13e9-ce31-4e98-8655-9daa7e0bceff" providerId="AD" clId="Web-{33490D11-856A-1918-7FAB-9F077FB5611C}" dt="2025-07-09T09:12:18.169" v="36" actId="14100"/>
        <pc:sldMkLst>
          <pc:docMk/>
          <pc:sldMk cId="3441689170" sldId="753"/>
        </pc:sldMkLst>
      </pc:sldChg>
      <pc:sldChg chg="modSp">
        <pc:chgData name="Pradeepa P" userId="S::pparameshvaran@tonikbank.com::ba3c13e9-ce31-4e98-8655-9daa7e0bceff" providerId="AD" clId="Web-{33490D11-856A-1918-7FAB-9F077FB5611C}" dt="2025-07-09T09:13:02.171" v="42" actId="20577"/>
        <pc:sldMkLst>
          <pc:docMk/>
          <pc:sldMk cId="753784008" sldId="754"/>
        </pc:sldMkLst>
      </pc:sldChg>
      <pc:sldChg chg="modSp">
        <pc:chgData name="Pradeepa P" userId="S::pparameshvaran@tonikbank.com::ba3c13e9-ce31-4e98-8655-9daa7e0bceff" providerId="AD" clId="Web-{33490D11-856A-1918-7FAB-9F077FB5611C}" dt="2025-07-09T09:13:47.281" v="58" actId="20577"/>
        <pc:sldMkLst>
          <pc:docMk/>
          <pc:sldMk cId="1839551934" sldId="755"/>
        </pc:sldMkLst>
      </pc:sldChg>
      <pc:sldChg chg="modSp">
        <pc:chgData name="Pradeepa P" userId="S::pparameshvaran@tonikbank.com::ba3c13e9-ce31-4e98-8655-9daa7e0bceff" providerId="AD" clId="Web-{33490D11-856A-1918-7FAB-9F077FB5611C}" dt="2025-07-09T09:14:04.907" v="61" actId="20577"/>
        <pc:sldMkLst>
          <pc:docMk/>
          <pc:sldMk cId="2344934715" sldId="756"/>
        </pc:sldMkLst>
      </pc:sldChg>
      <pc:sldChg chg="modSp">
        <pc:chgData name="Pradeepa P" userId="S::pparameshvaran@tonikbank.com::ba3c13e9-ce31-4e98-8655-9daa7e0bceff" providerId="AD" clId="Web-{33490D11-856A-1918-7FAB-9F077FB5611C}" dt="2025-07-09T09:14:29.330" v="67" actId="20577"/>
        <pc:sldMkLst>
          <pc:docMk/>
          <pc:sldMk cId="1428693035" sldId="758"/>
        </pc:sldMkLst>
      </pc:sldChg>
      <pc:sldChg chg="modSp">
        <pc:chgData name="Pradeepa P" userId="S::pparameshvaran@tonikbank.com::ba3c13e9-ce31-4e98-8655-9daa7e0bceff" providerId="AD" clId="Web-{33490D11-856A-1918-7FAB-9F077FB5611C}" dt="2025-07-09T09:14:45.361" v="70" actId="20577"/>
        <pc:sldMkLst>
          <pc:docMk/>
          <pc:sldMk cId="3909475061" sldId="759"/>
        </pc:sldMkLst>
      </pc:sldChg>
      <pc:sldChg chg="modSp">
        <pc:chgData name="Pradeepa P" userId="S::pparameshvaran@tonikbank.com::ba3c13e9-ce31-4e98-8655-9daa7e0bceff" providerId="AD" clId="Web-{33490D11-856A-1918-7FAB-9F077FB5611C}" dt="2025-07-09T09:15:43.254" v="85" actId="20577"/>
        <pc:sldMkLst>
          <pc:docMk/>
          <pc:sldMk cId="768763023" sldId="760"/>
        </pc:sldMkLst>
      </pc:sldChg>
      <pc:sldChg chg="modSp">
        <pc:chgData name="Pradeepa P" userId="S::pparameshvaran@tonikbank.com::ba3c13e9-ce31-4e98-8655-9daa7e0bceff" providerId="AD" clId="Web-{33490D11-856A-1918-7FAB-9F077FB5611C}" dt="2025-07-09T09:15:04.784" v="76" actId="20577"/>
        <pc:sldMkLst>
          <pc:docMk/>
          <pc:sldMk cId="1041933068" sldId="761"/>
        </pc:sldMkLst>
      </pc:sldChg>
      <pc:sldChg chg="delSp modSp">
        <pc:chgData name="Pradeepa P" userId="S::pparameshvaran@tonikbank.com::ba3c13e9-ce31-4e98-8655-9daa7e0bceff" providerId="AD" clId="Web-{33490D11-856A-1918-7FAB-9F077FB5611C}" dt="2025-07-09T09:20:25.216" v="116"/>
        <pc:sldMkLst>
          <pc:docMk/>
          <pc:sldMk cId="2205782557" sldId="762"/>
        </pc:sldMkLst>
      </pc:sldChg>
      <pc:sldChg chg="modSp">
        <pc:chgData name="Pradeepa P" userId="S::pparameshvaran@tonikbank.com::ba3c13e9-ce31-4e98-8655-9daa7e0bceff" providerId="AD" clId="Web-{33490D11-856A-1918-7FAB-9F077FB5611C}" dt="2025-07-09T09:10:01.899" v="2" actId="14100"/>
        <pc:sldMkLst>
          <pc:docMk/>
          <pc:sldMk cId="2202862646" sldId="763"/>
        </pc:sldMkLst>
        <pc:spChg chg="mod">
          <ac:chgData name="Pradeepa P" userId="S::pparameshvaran@tonikbank.com::ba3c13e9-ce31-4e98-8655-9daa7e0bceff" providerId="AD" clId="Web-{33490D11-856A-1918-7FAB-9F077FB5611C}" dt="2025-07-09T09:10:01.899" v="2" actId="14100"/>
          <ac:spMkLst>
            <pc:docMk/>
            <pc:sldMk cId="2202862646" sldId="763"/>
            <ac:spMk id="5" creationId="{C8BB0F38-3DA7-57D3-2B20-F9874E0AEA0F}"/>
          </ac:spMkLst>
        </pc:spChg>
        <pc:spChg chg="mod">
          <ac:chgData name="Pradeepa P" userId="S::pparameshvaran@tonikbank.com::ba3c13e9-ce31-4e98-8655-9daa7e0bceff" providerId="AD" clId="Web-{33490D11-856A-1918-7FAB-9F077FB5611C}" dt="2025-07-09T09:09:54.836" v="0" actId="20577"/>
          <ac:spMkLst>
            <pc:docMk/>
            <pc:sldMk cId="2202862646" sldId="763"/>
            <ac:spMk id="8" creationId="{CAE8F6A6-BF00-8B39-53C6-80EEBC39E47F}"/>
          </ac:spMkLst>
        </pc:spChg>
      </pc:sldChg>
      <pc:sldChg chg="modSp">
        <pc:chgData name="Pradeepa P" userId="S::pparameshvaran@tonikbank.com::ba3c13e9-ce31-4e98-8655-9daa7e0bceff" providerId="AD" clId="Web-{33490D11-856A-1918-7FAB-9F077FB5611C}" dt="2025-07-09T09:10:23.478" v="5" actId="1076"/>
        <pc:sldMkLst>
          <pc:docMk/>
          <pc:sldMk cId="914714346" sldId="764"/>
        </pc:sldMkLst>
        <pc:graphicFrameChg chg="mod modGraphic">
          <ac:chgData name="Pradeepa P" userId="S::pparameshvaran@tonikbank.com::ba3c13e9-ce31-4e98-8655-9daa7e0bceff" providerId="AD" clId="Web-{33490D11-856A-1918-7FAB-9F077FB5611C}" dt="2025-07-09T09:10:15.665" v="4" actId="1076"/>
          <ac:graphicFrameMkLst>
            <pc:docMk/>
            <pc:sldMk cId="914714346" sldId="764"/>
            <ac:graphicFrameMk id="6" creationId="{AD518B5B-0405-E2C5-B005-575470F2FCD0}"/>
          </ac:graphicFrameMkLst>
        </pc:graphicFrameChg>
        <pc:picChg chg="mod">
          <ac:chgData name="Pradeepa P" userId="S::pparameshvaran@tonikbank.com::ba3c13e9-ce31-4e98-8655-9daa7e0bceff" providerId="AD" clId="Web-{33490D11-856A-1918-7FAB-9F077FB5611C}" dt="2025-07-09T09:10:23.478" v="5" actId="1076"/>
          <ac:picMkLst>
            <pc:docMk/>
            <pc:sldMk cId="914714346" sldId="764"/>
            <ac:picMk id="7" creationId="{472EE5C8-A90C-D34A-C0FD-4ED9C172ABFF}"/>
          </ac:picMkLst>
        </pc:picChg>
      </pc:sldChg>
      <pc:sldChg chg="modSp">
        <pc:chgData name="Pradeepa P" userId="S::pparameshvaran@tonikbank.com::ba3c13e9-ce31-4e98-8655-9daa7e0bceff" providerId="AD" clId="Web-{33490D11-856A-1918-7FAB-9F077FB5611C}" dt="2025-07-09T10:36:38.414" v="394"/>
        <pc:sldMkLst>
          <pc:docMk/>
          <pc:sldMk cId="2331326733" sldId="765"/>
        </pc:sldMkLst>
      </pc:sldChg>
      <pc:sldChg chg="modSp">
        <pc:chgData name="Pradeepa P" userId="S::pparameshvaran@tonikbank.com::ba3c13e9-ce31-4e98-8655-9daa7e0bceff" providerId="AD" clId="Web-{33490D11-856A-1918-7FAB-9F077FB5611C}" dt="2025-07-09T09:10:49.932" v="9" actId="20577"/>
        <pc:sldMkLst>
          <pc:docMk/>
          <pc:sldMk cId="3090156471" sldId="769"/>
        </pc:sldMkLst>
      </pc:sldChg>
      <pc:sldChg chg="addSp delSp modSp">
        <pc:chgData name="Pradeepa P" userId="S::pparameshvaran@tonikbank.com::ba3c13e9-ce31-4e98-8655-9daa7e0bceff" providerId="AD" clId="Web-{33490D11-856A-1918-7FAB-9F077FB5611C}" dt="2025-07-09T10:19:33.936" v="158" actId="1076"/>
        <pc:sldMkLst>
          <pc:docMk/>
          <pc:sldMk cId="1086823227" sldId="770"/>
        </pc:sldMkLst>
      </pc:sldChg>
      <pc:sldChg chg="addSp delSp modSp">
        <pc:chgData name="Pradeepa P" userId="S::pparameshvaran@tonikbank.com::ba3c13e9-ce31-4e98-8655-9daa7e0bceff" providerId="AD" clId="Web-{33490D11-856A-1918-7FAB-9F077FB5611C}" dt="2025-07-09T10:22:05.692" v="254"/>
        <pc:sldMkLst>
          <pc:docMk/>
          <pc:sldMk cId="2542349088" sldId="771"/>
        </pc:sldMkLst>
      </pc:sldChg>
      <pc:sldChg chg="addSp delSp modSp">
        <pc:chgData name="Pradeepa P" userId="S::pparameshvaran@tonikbank.com::ba3c13e9-ce31-4e98-8655-9daa7e0bceff" providerId="AD" clId="Web-{33490D11-856A-1918-7FAB-9F077FB5611C}" dt="2025-07-09T10:25:11.355" v="258"/>
        <pc:sldMkLst>
          <pc:docMk/>
          <pc:sldMk cId="3480736341" sldId="772"/>
        </pc:sldMkLst>
      </pc:sldChg>
      <pc:sldChg chg="modSp">
        <pc:chgData name="Pradeepa P" userId="S::pparameshvaran@tonikbank.com::ba3c13e9-ce31-4e98-8655-9daa7e0bceff" providerId="AD" clId="Web-{33490D11-856A-1918-7FAB-9F077FB5611C}" dt="2025-07-09T10:38:07.465" v="500"/>
        <pc:sldMkLst>
          <pc:docMk/>
          <pc:sldMk cId="1788395174" sldId="773"/>
        </pc:sldMkLst>
      </pc:sldChg>
      <pc:sldChg chg="modSp">
        <pc:chgData name="Pradeepa P" userId="S::pparameshvaran@tonikbank.com::ba3c13e9-ce31-4e98-8655-9daa7e0bceff" providerId="AD" clId="Web-{33490D11-856A-1918-7FAB-9F077FB5611C}" dt="2025-07-09T10:37:41.683" v="447"/>
        <pc:sldMkLst>
          <pc:docMk/>
          <pc:sldMk cId="1752827311" sldId="774"/>
        </pc:sldMkLst>
      </pc:sldChg>
      <pc:sldChg chg="addSp delSp modSp">
        <pc:chgData name="Pradeepa P" userId="S::pparameshvaran@tonikbank.com::ba3c13e9-ce31-4e98-8655-9daa7e0bceff" providerId="AD" clId="Web-{33490D11-856A-1918-7FAB-9F077FB5611C}" dt="2025-07-09T10:29:16.803" v="279" actId="1076"/>
        <pc:sldMkLst>
          <pc:docMk/>
          <pc:sldMk cId="1795867783" sldId="775"/>
        </pc:sldMkLst>
      </pc:sldChg>
      <pc:sldChg chg="addSp delSp modSp">
        <pc:chgData name="Pradeepa P" userId="S::pparameshvaran@tonikbank.com::ba3c13e9-ce31-4e98-8655-9daa7e0bceff" providerId="AD" clId="Web-{33490D11-856A-1918-7FAB-9F077FB5611C}" dt="2025-07-09T10:27:03.610" v="269"/>
        <pc:sldMkLst>
          <pc:docMk/>
          <pc:sldMk cId="52699397" sldId="776"/>
        </pc:sldMkLst>
      </pc:sldChg>
      <pc:sldChg chg="addSp delSp modSp">
        <pc:chgData name="Pradeepa P" userId="S::pparameshvaran@tonikbank.com::ba3c13e9-ce31-4e98-8655-9daa7e0bceff" providerId="AD" clId="Web-{33490D11-856A-1918-7FAB-9F077FB5611C}" dt="2025-07-09T10:27:55.456" v="273"/>
        <pc:sldMkLst>
          <pc:docMk/>
          <pc:sldMk cId="1276527200" sldId="777"/>
        </pc:sldMkLst>
      </pc:sldChg>
      <pc:sldChg chg="addSp delSp modSp">
        <pc:chgData name="Pradeepa P" userId="S::pparameshvaran@tonikbank.com::ba3c13e9-ce31-4e98-8655-9daa7e0bceff" providerId="AD" clId="Web-{33490D11-856A-1918-7FAB-9F077FB5611C}" dt="2025-07-09T10:34:33.769" v="326" actId="1076"/>
        <pc:sldMkLst>
          <pc:docMk/>
          <pc:sldMk cId="2605367613" sldId="778"/>
        </pc:sldMkLst>
      </pc:sldChg>
      <pc:sldChg chg="addSp delSp modSp">
        <pc:chgData name="Pradeepa P" userId="S::pparameshvaran@tonikbank.com::ba3c13e9-ce31-4e98-8655-9daa7e0bceff" providerId="AD" clId="Web-{33490D11-856A-1918-7FAB-9F077FB5611C}" dt="2025-07-09T10:30:49.182" v="294"/>
        <pc:sldMkLst>
          <pc:docMk/>
          <pc:sldMk cId="3200711631" sldId="779"/>
        </pc:sldMkLst>
      </pc:sldChg>
      <pc:sldChg chg="addSp delSp modSp">
        <pc:chgData name="Pradeepa P" userId="S::pparameshvaran@tonikbank.com::ba3c13e9-ce31-4e98-8655-9daa7e0bceff" providerId="AD" clId="Web-{33490D11-856A-1918-7FAB-9F077FB5611C}" dt="2025-07-09T10:33:43.345" v="323" actId="20577"/>
        <pc:sldMkLst>
          <pc:docMk/>
          <pc:sldMk cId="3657806314" sldId="780"/>
        </pc:sldMkLst>
      </pc:sldChg>
      <pc:sldChg chg="addSp delSp modSp">
        <pc:chgData name="Pradeepa P" userId="S::pparameshvaran@tonikbank.com::ba3c13e9-ce31-4e98-8655-9daa7e0bceff" providerId="AD" clId="Web-{33490D11-856A-1918-7FAB-9F077FB5611C}" dt="2025-07-09T09:28:50.342" v="125" actId="1076"/>
        <pc:sldMkLst>
          <pc:docMk/>
          <pc:sldMk cId="3641866084" sldId="782"/>
        </pc:sldMkLst>
      </pc:sldChg>
      <pc:sldChg chg="modSp">
        <pc:chgData name="Pradeepa P" userId="S::pparameshvaran@tonikbank.com::ba3c13e9-ce31-4e98-8655-9daa7e0bceff" providerId="AD" clId="Web-{33490D11-856A-1918-7FAB-9F077FB5611C}" dt="2025-07-09T09:29:39.328" v="128" actId="14100"/>
        <pc:sldMkLst>
          <pc:docMk/>
          <pc:sldMk cId="4032674596" sldId="785"/>
        </pc:sldMkLst>
      </pc:sldChg>
    </pc:docChg>
  </pc:docChgLst>
  <pc:docChgLst>
    <pc:chgData name="Guest User" userId="S::urn:spo:tenantanon#2fe6762b-2c15-4a41-9779-d487e594fbaf::" providerId="AD" clId="Web-{3A3B2021-9A91-5A38-77CC-64C441E2C7C1}"/>
    <pc:docChg chg="addSld modSld sldOrd">
      <pc:chgData name="Guest User" userId="S::urn:spo:tenantanon#2fe6762b-2c15-4a41-9779-d487e594fbaf::" providerId="AD" clId="Web-{3A3B2021-9A91-5A38-77CC-64C441E2C7C1}" dt="2025-07-10T06:58:20.404" v="1047" actId="20577"/>
      <pc:docMkLst>
        <pc:docMk/>
      </pc:docMkLst>
      <pc:sldChg chg="modSp">
        <pc:chgData name="Guest User" userId="S::urn:spo:tenantanon#2fe6762b-2c15-4a41-9779-d487e594fbaf::" providerId="AD" clId="Web-{3A3B2021-9A91-5A38-77CC-64C441E2C7C1}" dt="2025-07-10T06:58:20.404" v="1047" actId="20577"/>
        <pc:sldMkLst>
          <pc:docMk/>
          <pc:sldMk cId="66528652" sldId="666"/>
        </pc:sldMkLst>
      </pc:sldChg>
      <pc:sldChg chg="modSp">
        <pc:chgData name="Guest User" userId="S::urn:spo:tenantanon#2fe6762b-2c15-4a41-9779-d487e594fbaf::" providerId="AD" clId="Web-{3A3B2021-9A91-5A38-77CC-64C441E2C7C1}" dt="2025-07-10T06:55:05.778" v="998" actId="20577"/>
        <pc:sldMkLst>
          <pc:docMk/>
          <pc:sldMk cId="2925055086" sldId="701"/>
        </pc:sldMkLst>
      </pc:sldChg>
      <pc:sldChg chg="modSp">
        <pc:chgData name="Guest User" userId="S::urn:spo:tenantanon#2fe6762b-2c15-4a41-9779-d487e594fbaf::" providerId="AD" clId="Web-{3A3B2021-9A91-5A38-77CC-64C441E2C7C1}" dt="2025-07-09T16:50:47.115" v="2"/>
        <pc:sldMkLst>
          <pc:docMk/>
          <pc:sldMk cId="2995196123" sldId="733"/>
        </pc:sldMkLst>
        <pc:spChg chg="mod">
          <ac:chgData name="Guest User" userId="S::urn:spo:tenantanon#2fe6762b-2c15-4a41-9779-d487e594fbaf::" providerId="AD" clId="Web-{3A3B2021-9A91-5A38-77CC-64C441E2C7C1}" dt="2025-07-09T16:50:47.115" v="2"/>
          <ac:spMkLst>
            <pc:docMk/>
            <pc:sldMk cId="2995196123" sldId="733"/>
            <ac:spMk id="6" creationId="{0CC874DA-AD46-1784-33DF-6B78133E4F5D}"/>
          </ac:spMkLst>
        </pc:spChg>
      </pc:sldChg>
      <pc:sldChg chg="modSp">
        <pc:chgData name="Guest User" userId="S::urn:spo:tenantanon#2fe6762b-2c15-4a41-9779-d487e594fbaf::" providerId="AD" clId="Web-{3A3B2021-9A91-5A38-77CC-64C441E2C7C1}" dt="2025-07-09T16:52:27.145" v="58" actId="1076"/>
        <pc:sldMkLst>
          <pc:docMk/>
          <pc:sldMk cId="2725626930" sldId="748"/>
        </pc:sldMkLst>
        <pc:spChg chg="mod">
          <ac:chgData name="Guest User" userId="S::urn:spo:tenantanon#2fe6762b-2c15-4a41-9779-d487e594fbaf::" providerId="AD" clId="Web-{3A3B2021-9A91-5A38-77CC-64C441E2C7C1}" dt="2025-07-09T16:52:16.692" v="56" actId="20577"/>
          <ac:spMkLst>
            <pc:docMk/>
            <pc:sldMk cId="2725626930" sldId="748"/>
            <ac:spMk id="2" creationId="{6BCA2033-E0D3-F1BC-7B53-1CBBCD99B39A}"/>
          </ac:spMkLst>
        </pc:spChg>
      </pc:sldChg>
      <pc:sldChg chg="modSp">
        <pc:chgData name="Guest User" userId="S::urn:spo:tenantanon#2fe6762b-2c15-4a41-9779-d487e594fbaf::" providerId="AD" clId="Web-{3A3B2021-9A91-5A38-77CC-64C441E2C7C1}" dt="2025-07-10T06:54:42.183" v="993" actId="20577"/>
        <pc:sldMkLst>
          <pc:docMk/>
          <pc:sldMk cId="278374271" sldId="749"/>
        </pc:sldMkLst>
        <pc:spChg chg="mod">
          <ac:chgData name="Guest User" userId="S::urn:spo:tenantanon#2fe6762b-2c15-4a41-9779-d487e594fbaf::" providerId="AD" clId="Web-{3A3B2021-9A91-5A38-77CC-64C441E2C7C1}" dt="2025-07-10T06:54:42.183" v="993" actId="20577"/>
          <ac:spMkLst>
            <pc:docMk/>
            <pc:sldMk cId="278374271" sldId="749"/>
            <ac:spMk id="3" creationId="{1F3CDE7C-3840-49F8-855C-B9BA5359FCC5}"/>
          </ac:spMkLst>
        </pc:spChg>
      </pc:sldChg>
      <pc:sldChg chg="addSp delSp modSp">
        <pc:chgData name="Guest User" userId="S::urn:spo:tenantanon#2fe6762b-2c15-4a41-9779-d487e594fbaf::" providerId="AD" clId="Web-{3A3B2021-9A91-5A38-77CC-64C441E2C7C1}" dt="2025-07-10T06:57:03.366" v="1033" actId="1076"/>
        <pc:sldMkLst>
          <pc:docMk/>
          <pc:sldMk cId="994566322" sldId="750"/>
        </pc:sldMkLst>
      </pc:sldChg>
      <pc:sldChg chg="modSp">
        <pc:chgData name="Guest User" userId="S::urn:spo:tenantanon#2fe6762b-2c15-4a41-9779-d487e594fbaf::" providerId="AD" clId="Web-{3A3B2021-9A91-5A38-77CC-64C441E2C7C1}" dt="2025-07-09T16:51:03.662" v="5"/>
        <pc:sldMkLst>
          <pc:docMk/>
          <pc:sldMk cId="2202862646" sldId="763"/>
        </pc:sldMkLst>
        <pc:spChg chg="mod">
          <ac:chgData name="Guest User" userId="S::urn:spo:tenantanon#2fe6762b-2c15-4a41-9779-d487e594fbaf::" providerId="AD" clId="Web-{3A3B2021-9A91-5A38-77CC-64C441E2C7C1}" dt="2025-07-09T16:51:03.662" v="5"/>
          <ac:spMkLst>
            <pc:docMk/>
            <pc:sldMk cId="2202862646" sldId="763"/>
            <ac:spMk id="5" creationId="{C8BB0F38-3DA7-57D3-2B20-F9874E0AEA0F}"/>
          </ac:spMkLst>
        </pc:spChg>
      </pc:sldChg>
      <pc:sldChg chg="addSp modSp ord">
        <pc:chgData name="Guest User" userId="S::urn:spo:tenantanon#2fe6762b-2c15-4a41-9779-d487e594fbaf::" providerId="AD" clId="Web-{3A3B2021-9A91-5A38-77CC-64C441E2C7C1}" dt="2025-07-10T06:54:45.355" v="995" actId="20577"/>
        <pc:sldMkLst>
          <pc:docMk/>
          <pc:sldMk cId="1536385734" sldId="766"/>
        </pc:sldMkLst>
      </pc:sldChg>
      <pc:sldChg chg="modSp">
        <pc:chgData name="Guest User" userId="S::urn:spo:tenantanon#2fe6762b-2c15-4a41-9779-d487e594fbaf::" providerId="AD" clId="Web-{3A3B2021-9A91-5A38-77CC-64C441E2C7C1}" dt="2025-07-10T02:24:19.690" v="977" actId="1076"/>
        <pc:sldMkLst>
          <pc:docMk/>
          <pc:sldMk cId="2175218754" sldId="768"/>
        </pc:sldMkLst>
      </pc:sldChg>
      <pc:sldChg chg="addSp modSp ord">
        <pc:chgData name="Guest User" userId="S::urn:spo:tenantanon#2fe6762b-2c15-4a41-9779-d487e594fbaf::" providerId="AD" clId="Web-{3A3B2021-9A91-5A38-77CC-64C441E2C7C1}" dt="2025-07-10T06:58:13.106" v="1042" actId="20577"/>
        <pc:sldMkLst>
          <pc:docMk/>
          <pc:sldMk cId="4256609253" sldId="781"/>
        </pc:sldMkLst>
      </pc:sldChg>
      <pc:sldChg chg="addSp delSp modSp ord">
        <pc:chgData name="Guest User" userId="S::urn:spo:tenantanon#2fe6762b-2c15-4a41-9779-d487e594fbaf::" providerId="AD" clId="Web-{3A3B2021-9A91-5A38-77CC-64C441E2C7C1}" dt="2025-07-10T06:58:16.575" v="1044" actId="20577"/>
        <pc:sldMkLst>
          <pc:docMk/>
          <pc:sldMk cId="3388402331" sldId="783"/>
        </pc:sldMkLst>
      </pc:sldChg>
      <pc:sldChg chg="addSp delSp modSp add replId">
        <pc:chgData name="Guest User" userId="S::urn:spo:tenantanon#2fe6762b-2c15-4a41-9779-d487e594fbaf::" providerId="AD" clId="Web-{3A3B2021-9A91-5A38-77CC-64C441E2C7C1}" dt="2025-07-10T06:55:56.236" v="1008" actId="20577"/>
        <pc:sldMkLst>
          <pc:docMk/>
          <pc:sldMk cId="2480407772" sldId="786"/>
        </pc:sldMkLst>
        <pc:spChg chg="mod">
          <ac:chgData name="Guest User" userId="S::urn:spo:tenantanon#2fe6762b-2c15-4a41-9779-d487e594fbaf::" providerId="AD" clId="Web-{3A3B2021-9A91-5A38-77CC-64C441E2C7C1}" dt="2025-07-10T06:54:32.385" v="988" actId="20577"/>
          <ac:spMkLst>
            <pc:docMk/>
            <pc:sldMk cId="2480407772" sldId="786"/>
            <ac:spMk id="3" creationId="{E145FCD8-7B7C-3D77-DA68-5574328054C0}"/>
          </ac:spMkLst>
        </pc:spChg>
      </pc:sldChg>
      <pc:sldChg chg="modSp add replId">
        <pc:chgData name="Guest User" userId="S::urn:spo:tenantanon#2fe6762b-2c15-4a41-9779-d487e594fbaf::" providerId="AD" clId="Web-{3A3B2021-9A91-5A38-77CC-64C441E2C7C1}" dt="2025-07-10T06:56:44.349" v="1018" actId="20577"/>
        <pc:sldMkLst>
          <pc:docMk/>
          <pc:sldMk cId="1011988705" sldId="787"/>
        </pc:sldMkLst>
      </pc:sldChg>
    </pc:docChg>
  </pc:docChgLst>
  <pc:docChgLst>
    <pc:chgData name="Biswa" userId="S::bbanik@tonikbank.com::26f52a98-3216-49f8-95c0-92c9bbdc30ba" providerId="AD" clId="Web-{CA6F52B0-E512-45A9-271B-716A41059168}"/>
    <pc:docChg chg="modSld">
      <pc:chgData name="Biswa" userId="S::bbanik@tonikbank.com::26f52a98-3216-49f8-95c0-92c9bbdc30ba" providerId="AD" clId="Web-{CA6F52B0-E512-45A9-271B-716A41059168}" dt="2025-07-31T11:37:33.404" v="2" actId="14100"/>
      <pc:docMkLst>
        <pc:docMk/>
      </pc:docMkLst>
      <pc:sldChg chg="modSp">
        <pc:chgData name="Biswa" userId="S::bbanik@tonikbank.com::26f52a98-3216-49f8-95c0-92c9bbdc30ba" providerId="AD" clId="Web-{CA6F52B0-E512-45A9-271B-716A41059168}" dt="2025-07-31T11:36:43.356" v="0" actId="14100"/>
        <pc:sldMkLst>
          <pc:docMk/>
          <pc:sldMk cId="1597482357" sldId="846"/>
        </pc:sldMkLst>
        <pc:spChg chg="mod">
          <ac:chgData name="Biswa" userId="S::bbanik@tonikbank.com::26f52a98-3216-49f8-95c0-92c9bbdc30ba" providerId="AD" clId="Web-{CA6F52B0-E512-45A9-271B-716A41059168}" dt="2025-07-31T11:36:43.356" v="0" actId="14100"/>
          <ac:spMkLst>
            <pc:docMk/>
            <pc:sldMk cId="1597482357" sldId="846"/>
            <ac:spMk id="3" creationId="{29E85606-7930-E435-0A07-613DF0933171}"/>
          </ac:spMkLst>
        </pc:spChg>
      </pc:sldChg>
      <pc:sldChg chg="modSp">
        <pc:chgData name="Biswa" userId="S::bbanik@tonikbank.com::26f52a98-3216-49f8-95c0-92c9bbdc30ba" providerId="AD" clId="Web-{CA6F52B0-E512-45A9-271B-716A41059168}" dt="2025-07-31T11:37:33.404" v="2" actId="14100"/>
        <pc:sldMkLst>
          <pc:docMk/>
          <pc:sldMk cId="2061199538" sldId="857"/>
        </pc:sldMkLst>
        <pc:spChg chg="mod">
          <ac:chgData name="Biswa" userId="S::bbanik@tonikbank.com::26f52a98-3216-49f8-95c0-92c9bbdc30ba" providerId="AD" clId="Web-{CA6F52B0-E512-45A9-271B-716A41059168}" dt="2025-07-31T11:37:33.404" v="2" actId="14100"/>
          <ac:spMkLst>
            <pc:docMk/>
            <pc:sldMk cId="2061199538" sldId="857"/>
            <ac:spMk id="6" creationId="{66E2DBE1-61C8-6E90-70EF-568CB404AAC5}"/>
          </ac:spMkLst>
        </pc:spChg>
      </pc:sldChg>
    </pc:docChg>
  </pc:docChgLst>
  <pc:docChgLst>
    <pc:chgData name="Biswa" userId="S::bbanik@tonikbank.com::26f52a98-3216-49f8-95c0-92c9bbdc30ba" providerId="AD" clId="Web-{3A26CEA6-171C-3943-905D-1CE30A94291A}"/>
    <pc:docChg chg="modSld">
      <pc:chgData name="Biswa" userId="S::bbanik@tonikbank.com::26f52a98-3216-49f8-95c0-92c9bbdc30ba" providerId="AD" clId="Web-{3A26CEA6-171C-3943-905D-1CE30A94291A}" dt="2025-07-21T05:10:49.587" v="30" actId="20577"/>
      <pc:docMkLst>
        <pc:docMk/>
      </pc:docMkLst>
      <pc:sldChg chg="addSp modSp">
        <pc:chgData name="Biswa" userId="S::bbanik@tonikbank.com::26f52a98-3216-49f8-95c0-92c9bbdc30ba" providerId="AD" clId="Web-{3A26CEA6-171C-3943-905D-1CE30A94291A}" dt="2025-07-21T04:29:16.544" v="3" actId="1076"/>
        <pc:sldMkLst>
          <pc:docMk/>
          <pc:sldMk cId="278374271" sldId="749"/>
        </pc:sldMkLst>
        <pc:spChg chg="add mod">
          <ac:chgData name="Biswa" userId="S::bbanik@tonikbank.com::26f52a98-3216-49f8-95c0-92c9bbdc30ba" providerId="AD" clId="Web-{3A26CEA6-171C-3943-905D-1CE30A94291A}" dt="2025-07-21T04:29:16.544" v="3" actId="1076"/>
          <ac:spMkLst>
            <pc:docMk/>
            <pc:sldMk cId="278374271" sldId="749"/>
            <ac:spMk id="2" creationId="{43EABB91-C15B-5280-BC89-1EE250138A10}"/>
          </ac:spMkLst>
        </pc:spChg>
      </pc:sldChg>
      <pc:sldChg chg="addSp">
        <pc:chgData name="Biswa" userId="S::bbanik@tonikbank.com::26f52a98-3216-49f8-95c0-92c9bbdc30ba" providerId="AD" clId="Web-{3A26CEA6-171C-3943-905D-1CE30A94291A}" dt="2025-07-21T04:29:58.420" v="9"/>
        <pc:sldMkLst>
          <pc:docMk/>
          <pc:sldMk cId="1782899296" sldId="752"/>
        </pc:sldMkLst>
      </pc:sldChg>
      <pc:sldChg chg="addSp modSp">
        <pc:chgData name="Biswa" userId="S::bbanik@tonikbank.com::26f52a98-3216-49f8-95c0-92c9bbdc30ba" providerId="AD" clId="Web-{3A26CEA6-171C-3943-905D-1CE30A94291A}" dt="2025-07-21T05:10:49.587" v="30" actId="20577"/>
        <pc:sldMkLst>
          <pc:docMk/>
          <pc:sldMk cId="1086823227" sldId="770"/>
        </pc:sldMkLst>
        <pc:spChg chg="mod">
          <ac:chgData name="Biswa" userId="S::bbanik@tonikbank.com::26f52a98-3216-49f8-95c0-92c9bbdc30ba" providerId="AD" clId="Web-{3A26CEA6-171C-3943-905D-1CE30A94291A}" dt="2025-07-21T05:10:49.587" v="30" actId="20577"/>
          <ac:spMkLst>
            <pc:docMk/>
            <pc:sldMk cId="1086823227" sldId="770"/>
            <ac:spMk id="3" creationId="{D11C8E3A-529E-44AF-7D9E-8B4FB5F34F3F}"/>
          </ac:spMkLst>
        </pc:spChg>
      </pc:sldChg>
      <pc:sldChg chg="addSp modSp">
        <pc:chgData name="Biswa" userId="S::bbanik@tonikbank.com::26f52a98-3216-49f8-95c0-92c9bbdc30ba" providerId="AD" clId="Web-{3A26CEA6-171C-3943-905D-1CE30A94291A}" dt="2025-07-21T05:10:25.258" v="27" actId="20577"/>
        <pc:sldMkLst>
          <pc:docMk/>
          <pc:sldMk cId="4256609253" sldId="781"/>
        </pc:sldMkLst>
      </pc:sldChg>
      <pc:sldChg chg="addSp">
        <pc:chgData name="Biswa" userId="S::bbanik@tonikbank.com::26f52a98-3216-49f8-95c0-92c9bbdc30ba" providerId="AD" clId="Web-{3A26CEA6-171C-3943-905D-1CE30A94291A}" dt="2025-07-21T04:29:43.826" v="6"/>
        <pc:sldMkLst>
          <pc:docMk/>
          <pc:sldMk cId="1011988705" sldId="787"/>
        </pc:sldMkLst>
      </pc:sldChg>
      <pc:sldChg chg="addSp modSp">
        <pc:chgData name="Biswa" userId="S::bbanik@tonikbank.com::26f52a98-3216-49f8-95c0-92c9bbdc30ba" providerId="AD" clId="Web-{3A26CEA6-171C-3943-905D-1CE30A94291A}" dt="2025-07-21T04:29:33.342" v="5" actId="1076"/>
        <pc:sldMkLst>
          <pc:docMk/>
          <pc:sldMk cId="2698671934" sldId="800"/>
        </pc:sldMkLst>
      </pc:sldChg>
    </pc:docChg>
  </pc:docChgLst>
  <pc:docChgLst>
    <pc:chgData name="Biswa" userId="S::bbanik@tonikbank.com::26f52a98-3216-49f8-95c0-92c9bbdc30ba" providerId="AD" clId="Web-{F2C68DE6-1C48-F6BA-0FA1-D58548CE1A70}"/>
    <pc:docChg chg="addSld modSld sldOrd">
      <pc:chgData name="Biswa" userId="S::bbanik@tonikbank.com::26f52a98-3216-49f8-95c0-92c9bbdc30ba" providerId="AD" clId="Web-{F2C68DE6-1C48-F6BA-0FA1-D58548CE1A70}" dt="2025-07-22T07:25:52.943" v="163"/>
      <pc:docMkLst>
        <pc:docMk/>
      </pc:docMkLst>
      <pc:sldChg chg="delSp modSp add ord replId">
        <pc:chgData name="Biswa" userId="S::bbanik@tonikbank.com::26f52a98-3216-49f8-95c0-92c9bbdc30ba" providerId="AD" clId="Web-{F2C68DE6-1C48-F6BA-0FA1-D58548CE1A70}" dt="2025-07-22T07:25:52.943" v="163"/>
        <pc:sldMkLst>
          <pc:docMk/>
          <pc:sldMk cId="3339382147" sldId="842"/>
        </pc:sldMkLst>
        <pc:spChg chg="mod">
          <ac:chgData name="Biswa" userId="S::bbanik@tonikbank.com::26f52a98-3216-49f8-95c0-92c9bbdc30ba" providerId="AD" clId="Web-{F2C68DE6-1C48-F6BA-0FA1-D58548CE1A70}" dt="2025-07-22T07:25:33.833" v="162" actId="20577"/>
          <ac:spMkLst>
            <pc:docMk/>
            <pc:sldMk cId="3339382147" sldId="842"/>
            <ac:spMk id="4" creationId="{C6320996-9F6A-BC79-DE37-55DF7BEA33B4}"/>
          </ac:spMkLst>
        </pc:spChg>
      </pc:sldChg>
    </pc:docChg>
  </pc:docChgLst>
  <pc:docChgLst>
    <pc:chgData name="Guest User" userId="S::urn:spo:tenantanon#2fe6762b-2c15-4a41-9779-d487e594fbaf::" providerId="AD" clId="Web-{74738DCF-520B-A99A-A0E8-895C8A9C87FE}"/>
    <pc:docChg chg="modSld sldOrd">
      <pc:chgData name="Guest User" userId="S::urn:spo:tenantanon#2fe6762b-2c15-4a41-9779-d487e594fbaf::" providerId="AD" clId="Web-{74738DCF-520B-A99A-A0E8-895C8A9C87FE}" dt="2025-07-18T05:59:24.808" v="46" actId="20577"/>
      <pc:docMkLst>
        <pc:docMk/>
      </pc:docMkLst>
      <pc:sldChg chg="modSp">
        <pc:chgData name="Guest User" userId="S::urn:spo:tenantanon#2fe6762b-2c15-4a41-9779-d487e594fbaf::" providerId="AD" clId="Web-{74738DCF-520B-A99A-A0E8-895C8A9C87FE}" dt="2025-07-18T05:58:02.601" v="23" actId="20577"/>
        <pc:sldMkLst>
          <pc:docMk/>
          <pc:sldMk cId="66528652" sldId="666"/>
        </pc:sldMkLst>
      </pc:sldChg>
      <pc:sldChg chg="modSp">
        <pc:chgData name="Guest User" userId="S::urn:spo:tenantanon#2fe6762b-2c15-4a41-9779-d487e594fbaf::" providerId="AD" clId="Web-{74738DCF-520B-A99A-A0E8-895C8A9C87FE}" dt="2025-07-18T05:57:07.771" v="12" actId="20577"/>
        <pc:sldMkLst>
          <pc:docMk/>
          <pc:sldMk cId="2925055086" sldId="701"/>
        </pc:sldMkLst>
      </pc:sldChg>
      <pc:sldChg chg="addSp delSp modSp ord">
        <pc:chgData name="Guest User" userId="S::urn:spo:tenantanon#2fe6762b-2c15-4a41-9779-d487e594fbaf::" providerId="AD" clId="Web-{74738DCF-520B-A99A-A0E8-895C8A9C87FE}" dt="2025-07-18T05:57:39.007" v="20"/>
        <pc:sldMkLst>
          <pc:docMk/>
          <pc:sldMk cId="278374271" sldId="749"/>
        </pc:sldMkLst>
        <pc:spChg chg="mod">
          <ac:chgData name="Guest User" userId="S::urn:spo:tenantanon#2fe6762b-2c15-4a41-9779-d487e594fbaf::" providerId="AD" clId="Web-{74738DCF-520B-A99A-A0E8-895C8A9C87FE}" dt="2025-07-18T05:57:36.350" v="19" actId="20577"/>
          <ac:spMkLst>
            <pc:docMk/>
            <pc:sldMk cId="278374271" sldId="749"/>
            <ac:spMk id="3" creationId="{1F3CDE7C-3840-49F8-855C-B9BA5359FCC5}"/>
          </ac:spMkLst>
        </pc:spChg>
      </pc:sldChg>
      <pc:sldChg chg="ord">
        <pc:chgData name="Guest User" userId="S::urn:spo:tenantanon#2fe6762b-2c15-4a41-9779-d487e594fbaf::" providerId="AD" clId="Web-{74738DCF-520B-A99A-A0E8-895C8A9C87FE}" dt="2025-07-18T05:49:52.097" v="3"/>
        <pc:sldMkLst>
          <pc:docMk/>
          <pc:sldMk cId="1536385734" sldId="766"/>
        </pc:sldMkLst>
      </pc:sldChg>
      <pc:sldChg chg="modSp">
        <pc:chgData name="Guest User" userId="S::urn:spo:tenantanon#2fe6762b-2c15-4a41-9779-d487e594fbaf::" providerId="AD" clId="Web-{74738DCF-520B-A99A-A0E8-895C8A9C87FE}" dt="2025-07-18T05:59:24.808" v="46" actId="20577"/>
        <pc:sldMkLst>
          <pc:docMk/>
          <pc:sldMk cId="4256609253" sldId="781"/>
        </pc:sldMkLst>
      </pc:sldChg>
      <pc:sldChg chg="modSp">
        <pc:chgData name="Guest User" userId="S::urn:spo:tenantanon#2fe6762b-2c15-4a41-9779-d487e594fbaf::" providerId="AD" clId="Web-{74738DCF-520B-A99A-A0E8-895C8A9C87FE}" dt="2025-07-18T05:58:55.541" v="40" actId="20577"/>
        <pc:sldMkLst>
          <pc:docMk/>
          <pc:sldMk cId="3388402331" sldId="783"/>
        </pc:sldMkLst>
      </pc:sldChg>
      <pc:sldChg chg="modSp ord">
        <pc:chgData name="Guest User" userId="S::urn:spo:tenantanon#2fe6762b-2c15-4a41-9779-d487e594fbaf::" providerId="AD" clId="Web-{74738DCF-520B-A99A-A0E8-895C8A9C87FE}" dt="2025-07-18T05:50:16.083" v="7" actId="20577"/>
        <pc:sldMkLst>
          <pc:docMk/>
          <pc:sldMk cId="2480407772" sldId="786"/>
        </pc:sldMkLst>
        <pc:spChg chg="mod">
          <ac:chgData name="Guest User" userId="S::urn:spo:tenantanon#2fe6762b-2c15-4a41-9779-d487e594fbaf::" providerId="AD" clId="Web-{74738DCF-520B-A99A-A0E8-895C8A9C87FE}" dt="2025-07-18T05:50:16.083" v="7" actId="20577"/>
          <ac:spMkLst>
            <pc:docMk/>
            <pc:sldMk cId="2480407772" sldId="786"/>
            <ac:spMk id="3" creationId="{E145FCD8-7B7C-3D77-DA68-5574328054C0}"/>
          </ac:spMkLst>
        </pc:spChg>
      </pc:sldChg>
      <pc:sldChg chg="modSp ord">
        <pc:chgData name="Guest User" userId="S::urn:spo:tenantanon#2fe6762b-2c15-4a41-9779-d487e594fbaf::" providerId="AD" clId="Web-{74738DCF-520B-A99A-A0E8-895C8A9C87FE}" dt="2025-07-18T05:51:39.461" v="8"/>
        <pc:sldMkLst>
          <pc:docMk/>
          <pc:sldMk cId="2698671934" sldId="800"/>
        </pc:sldMkLst>
      </pc:sldChg>
    </pc:docChg>
  </pc:docChgLst>
  <pc:docChgLst>
    <pc:chgData name="Pradeepa P" userId="S::pparameshvaran@tonikbank.com::ba3c13e9-ce31-4e98-8655-9daa7e0bceff" providerId="AD" clId="Web-{281A8AB7-097F-51E7-D185-7B9E56B25165}"/>
    <pc:docChg chg="modSld">
      <pc:chgData name="Pradeepa P" userId="S::pparameshvaran@tonikbank.com::ba3c13e9-ce31-4e98-8655-9daa7e0bceff" providerId="AD" clId="Web-{281A8AB7-097F-51E7-D185-7B9E56B25165}" dt="2025-07-10T10:44:29.958" v="9"/>
      <pc:docMkLst>
        <pc:docMk/>
      </pc:docMkLst>
      <pc:sldChg chg="modSp">
        <pc:chgData name="Pradeepa P" userId="S::pparameshvaran@tonikbank.com::ba3c13e9-ce31-4e98-8655-9daa7e0bceff" providerId="AD" clId="Web-{281A8AB7-097F-51E7-D185-7B9E56B25165}" dt="2025-07-10T10:44:29.958" v="9"/>
        <pc:sldMkLst>
          <pc:docMk/>
          <pc:sldMk cId="2331326733" sldId="765"/>
        </pc:sldMkLst>
      </pc:sldChg>
      <pc:sldChg chg="modSp">
        <pc:chgData name="Pradeepa P" userId="S::pparameshvaran@tonikbank.com::ba3c13e9-ce31-4e98-8655-9daa7e0bceff" providerId="AD" clId="Web-{281A8AB7-097F-51E7-D185-7B9E56B25165}" dt="2025-07-10T10:44:17.192" v="7"/>
        <pc:sldMkLst>
          <pc:docMk/>
          <pc:sldMk cId="2542349088" sldId="771"/>
        </pc:sldMkLst>
      </pc:sldChg>
      <pc:sldChg chg="modSp">
        <pc:chgData name="Pradeepa P" userId="S::pparameshvaran@tonikbank.com::ba3c13e9-ce31-4e98-8655-9daa7e0bceff" providerId="AD" clId="Web-{281A8AB7-097F-51E7-D185-7B9E56B25165}" dt="2025-07-10T10:44:03.457" v="6"/>
        <pc:sldMkLst>
          <pc:docMk/>
          <pc:sldMk cId="3480736341" sldId="772"/>
        </pc:sldMkLst>
      </pc:sldChg>
      <pc:sldChg chg="modSp">
        <pc:chgData name="Pradeepa P" userId="S::pparameshvaran@tonikbank.com::ba3c13e9-ce31-4e98-8655-9daa7e0bceff" providerId="AD" clId="Web-{281A8AB7-097F-51E7-D185-7B9E56B25165}" dt="2025-07-10T10:44:22.864" v="8"/>
        <pc:sldMkLst>
          <pc:docMk/>
          <pc:sldMk cId="2605367613" sldId="778"/>
        </pc:sldMkLst>
      </pc:sldChg>
    </pc:docChg>
  </pc:docChgLst>
  <pc:docChgLst>
    <pc:chgData name="Bhuvanesh" userId="4650cd39-8dbb-4c0f-8fda-594efc81948c" providerId="ADAL" clId="{48B60911-413E-49C4-8B33-63B51F31A09E}"/>
    <pc:docChg chg="modSld">
      <pc:chgData name="Bhuvanesh" userId="4650cd39-8dbb-4c0f-8fda-594efc81948c" providerId="ADAL" clId="{48B60911-413E-49C4-8B33-63B51F31A09E}" dt="2025-07-10T09:05:19.882" v="0" actId="14100"/>
      <pc:docMkLst>
        <pc:docMk/>
      </pc:docMkLst>
    </pc:docChg>
  </pc:docChgLst>
  <pc:docChgLst>
    <pc:chgData name="Bhuvanesh" userId="4650cd39-8dbb-4c0f-8fda-594efc81948c" providerId="ADAL" clId="{86416A98-A172-40B2-87DE-08DB3ACD8DEE}"/>
    <pc:docChg chg="undo redo custSel addSld delSld modSld sldOrd">
      <pc:chgData name="Bhuvanesh" userId="4650cd39-8dbb-4c0f-8fda-594efc81948c" providerId="ADAL" clId="{86416A98-A172-40B2-87DE-08DB3ACD8DEE}" dt="2025-07-25T08:23:22.397" v="4362"/>
      <pc:docMkLst>
        <pc:docMk/>
      </pc:docMkLst>
      <pc:sldChg chg="modSp mod">
        <pc:chgData name="Bhuvanesh" userId="4650cd39-8dbb-4c0f-8fda-594efc81948c" providerId="ADAL" clId="{86416A98-A172-40B2-87DE-08DB3ACD8DEE}" dt="2025-07-22T10:14:06.099" v="4092" actId="20577"/>
        <pc:sldMkLst>
          <pc:docMk/>
          <pc:sldMk cId="4129944639" sldId="498"/>
        </pc:sldMkLst>
        <pc:spChg chg="mod">
          <ac:chgData name="Bhuvanesh" userId="4650cd39-8dbb-4c0f-8fda-594efc81948c" providerId="ADAL" clId="{86416A98-A172-40B2-87DE-08DB3ACD8DEE}" dt="2025-07-22T10:14:06.099" v="4092" actId="20577"/>
          <ac:spMkLst>
            <pc:docMk/>
            <pc:sldMk cId="4129944639" sldId="498"/>
            <ac:spMk id="3" creationId="{4F7E8F7E-6D89-74CB-11C3-C84321CCA4F1}"/>
          </ac:spMkLst>
        </pc:spChg>
        <pc:spChg chg="mod">
          <ac:chgData name="Bhuvanesh" userId="4650cd39-8dbb-4c0f-8fda-594efc81948c" providerId="ADAL" clId="{86416A98-A172-40B2-87DE-08DB3ACD8DEE}" dt="2025-07-21T07:33:17.047" v="3184" actId="20577"/>
          <ac:spMkLst>
            <pc:docMk/>
            <pc:sldMk cId="4129944639" sldId="498"/>
            <ac:spMk id="9" creationId="{B2327766-4E3E-40CF-8FF1-E0AE92D6BE04}"/>
          </ac:spMkLst>
        </pc:spChg>
      </pc:sldChg>
      <pc:sldChg chg="addSp delSp modSp mod">
        <pc:chgData name="Bhuvanesh" userId="4650cd39-8dbb-4c0f-8fda-594efc81948c" providerId="ADAL" clId="{86416A98-A172-40B2-87DE-08DB3ACD8DEE}" dt="2025-07-22T08:06:30.762" v="3826" actId="20577"/>
        <pc:sldMkLst>
          <pc:docMk/>
          <pc:sldMk cId="66528652" sldId="666"/>
        </pc:sldMkLst>
      </pc:sldChg>
      <pc:sldChg chg="del">
        <pc:chgData name="Bhuvanesh" userId="4650cd39-8dbb-4c0f-8fda-594efc81948c" providerId="ADAL" clId="{86416A98-A172-40B2-87DE-08DB3ACD8DEE}" dt="2025-07-18T13:21:24.194" v="1033" actId="47"/>
        <pc:sldMkLst>
          <pc:docMk/>
          <pc:sldMk cId="171521606" sldId="674"/>
        </pc:sldMkLst>
      </pc:sldChg>
      <pc:sldChg chg="delSp modSp mod">
        <pc:chgData name="Bhuvanesh" userId="4650cd39-8dbb-4c0f-8fda-594efc81948c" providerId="ADAL" clId="{86416A98-A172-40B2-87DE-08DB3ACD8DEE}" dt="2025-07-22T07:02:13.493" v="3719" actId="20577"/>
        <pc:sldMkLst>
          <pc:docMk/>
          <pc:sldMk cId="633098496" sldId="689"/>
        </pc:sldMkLst>
        <pc:spChg chg="mod">
          <ac:chgData name="Bhuvanesh" userId="4650cd39-8dbb-4c0f-8fda-594efc81948c" providerId="ADAL" clId="{86416A98-A172-40B2-87DE-08DB3ACD8DEE}" dt="2025-07-22T07:02:13.493" v="3719" actId="20577"/>
          <ac:spMkLst>
            <pc:docMk/>
            <pc:sldMk cId="633098496" sldId="689"/>
            <ac:spMk id="3" creationId="{B142CDEE-B919-E235-FAB7-B7A0EDAF6A3C}"/>
          </ac:spMkLst>
        </pc:spChg>
      </pc:sldChg>
      <pc:sldChg chg="addSp delSp modSp mod">
        <pc:chgData name="Bhuvanesh" userId="4650cd39-8dbb-4c0f-8fda-594efc81948c" providerId="ADAL" clId="{86416A98-A172-40B2-87DE-08DB3ACD8DEE}" dt="2025-07-22T04:23:16.426" v="3553" actId="20577"/>
        <pc:sldMkLst>
          <pc:docMk/>
          <pc:sldMk cId="4067340277" sldId="690"/>
        </pc:sldMkLst>
        <pc:spChg chg="add mod">
          <ac:chgData name="Bhuvanesh" userId="4650cd39-8dbb-4c0f-8fda-594efc81948c" providerId="ADAL" clId="{86416A98-A172-40B2-87DE-08DB3ACD8DEE}" dt="2025-07-18T15:46:37.506" v="2418"/>
          <ac:spMkLst>
            <pc:docMk/>
            <pc:sldMk cId="4067340277" sldId="690"/>
            <ac:spMk id="3" creationId="{8E869F9B-8ED4-CF3D-C59D-5140B685B802}"/>
          </ac:spMkLst>
        </pc:spChg>
        <pc:spChg chg="mod">
          <ac:chgData name="Bhuvanesh" userId="4650cd39-8dbb-4c0f-8fda-594efc81948c" providerId="ADAL" clId="{86416A98-A172-40B2-87DE-08DB3ACD8DEE}" dt="2025-07-22T04:23:16.426" v="3553" actId="20577"/>
          <ac:spMkLst>
            <pc:docMk/>
            <pc:sldMk cId="4067340277" sldId="690"/>
            <ac:spMk id="18" creationId="{A66641C1-CF4A-74AD-6D9B-655039344F55}"/>
          </ac:spMkLst>
        </pc:spChg>
      </pc:sldChg>
      <pc:sldChg chg="addSp delSp modSp mod">
        <pc:chgData name="Bhuvanesh" userId="4650cd39-8dbb-4c0f-8fda-594efc81948c" providerId="ADAL" clId="{86416A98-A172-40B2-87DE-08DB3ACD8DEE}" dt="2025-07-22T07:35:17.964" v="3793" actId="20577"/>
        <pc:sldMkLst>
          <pc:docMk/>
          <pc:sldMk cId="2942096670" sldId="696"/>
        </pc:sldMkLst>
        <pc:spChg chg="add mod">
          <ac:chgData name="Bhuvanesh" userId="4650cd39-8dbb-4c0f-8fda-594efc81948c" providerId="ADAL" clId="{86416A98-A172-40B2-87DE-08DB3ACD8DEE}" dt="2025-07-18T15:46:30.856" v="2415"/>
          <ac:spMkLst>
            <pc:docMk/>
            <pc:sldMk cId="2942096670" sldId="696"/>
            <ac:spMk id="7" creationId="{3992D219-A7DC-3407-8C2E-CE739B80291B}"/>
          </ac:spMkLst>
        </pc:spChg>
        <pc:graphicFrameChg chg="mod modGraphic">
          <ac:chgData name="Bhuvanesh" userId="4650cd39-8dbb-4c0f-8fda-594efc81948c" providerId="ADAL" clId="{86416A98-A172-40B2-87DE-08DB3ACD8DEE}" dt="2025-07-22T07:35:17.964" v="3793" actId="20577"/>
          <ac:graphicFrameMkLst>
            <pc:docMk/>
            <pc:sldMk cId="2942096670" sldId="696"/>
            <ac:graphicFrameMk id="5" creationId="{74D61543-145E-A986-DD87-BEF9AB900578}"/>
          </ac:graphicFrameMkLst>
        </pc:graphicFrameChg>
      </pc:sldChg>
      <pc:sldChg chg="modSp del mod">
        <pc:chgData name="Bhuvanesh" userId="4650cd39-8dbb-4c0f-8fda-594efc81948c" providerId="ADAL" clId="{86416A98-A172-40B2-87DE-08DB3ACD8DEE}" dt="2025-07-18T10:12:43.177" v="362" actId="47"/>
        <pc:sldMkLst>
          <pc:docMk/>
          <pc:sldMk cId="2925055086" sldId="701"/>
        </pc:sldMkLst>
      </pc:sldChg>
      <pc:sldChg chg="del">
        <pc:chgData name="Bhuvanesh" userId="4650cd39-8dbb-4c0f-8fda-594efc81948c" providerId="ADAL" clId="{86416A98-A172-40B2-87DE-08DB3ACD8DEE}" dt="2025-07-18T13:17:55.161" v="1012" actId="47"/>
        <pc:sldMkLst>
          <pc:docMk/>
          <pc:sldMk cId="356660738" sldId="707"/>
        </pc:sldMkLst>
      </pc:sldChg>
      <pc:sldChg chg="addSp delSp modSp mod">
        <pc:chgData name="Bhuvanesh" userId="4650cd39-8dbb-4c0f-8fda-594efc81948c" providerId="ADAL" clId="{86416A98-A172-40B2-87DE-08DB3ACD8DEE}" dt="2025-07-22T12:44:51.276" v="4312" actId="20577"/>
        <pc:sldMkLst>
          <pc:docMk/>
          <pc:sldMk cId="3428591970" sldId="709"/>
        </pc:sldMkLst>
        <pc:spChg chg="mod">
          <ac:chgData name="Bhuvanesh" userId="4650cd39-8dbb-4c0f-8fda-594efc81948c" providerId="ADAL" clId="{86416A98-A172-40B2-87DE-08DB3ACD8DEE}" dt="2025-07-18T14:45:00.638" v="2047" actId="1076"/>
          <ac:spMkLst>
            <pc:docMk/>
            <pc:sldMk cId="3428591970" sldId="709"/>
            <ac:spMk id="6" creationId="{08FF86E1-CC83-7BED-BC23-32135FEA805B}"/>
          </ac:spMkLst>
        </pc:spChg>
        <pc:spChg chg="add mod">
          <ac:chgData name="Bhuvanesh" userId="4650cd39-8dbb-4c0f-8fda-594efc81948c" providerId="ADAL" clId="{86416A98-A172-40B2-87DE-08DB3ACD8DEE}" dt="2025-07-18T14:44:32.686" v="2043" actId="1076"/>
          <ac:spMkLst>
            <pc:docMk/>
            <pc:sldMk cId="3428591970" sldId="709"/>
            <ac:spMk id="8" creationId="{73D4D1E4-C35C-48F3-3F2C-5790B8D9AFAF}"/>
          </ac:spMkLst>
        </pc:spChg>
        <pc:spChg chg="add mod">
          <ac:chgData name="Bhuvanesh" userId="4650cd39-8dbb-4c0f-8fda-594efc81948c" providerId="ADAL" clId="{86416A98-A172-40B2-87DE-08DB3ACD8DEE}" dt="2025-07-18T14:45:05.795" v="2048" actId="1076"/>
          <ac:spMkLst>
            <pc:docMk/>
            <pc:sldMk cId="3428591970" sldId="709"/>
            <ac:spMk id="10" creationId="{8BE8D4C7-3E43-4F0A-8103-2F49CCD3151F}"/>
          </ac:spMkLst>
        </pc:spChg>
        <pc:spChg chg="add mod">
          <ac:chgData name="Bhuvanesh" userId="4650cd39-8dbb-4c0f-8fda-594efc81948c" providerId="ADAL" clId="{86416A98-A172-40B2-87DE-08DB3ACD8DEE}" dt="2025-07-18T14:45:05.795" v="2048" actId="1076"/>
          <ac:spMkLst>
            <pc:docMk/>
            <pc:sldMk cId="3428591970" sldId="709"/>
            <ac:spMk id="11" creationId="{9391137A-E931-38A3-5D91-91055CFC2175}"/>
          </ac:spMkLst>
        </pc:spChg>
        <pc:spChg chg="add mod">
          <ac:chgData name="Bhuvanesh" userId="4650cd39-8dbb-4c0f-8fda-594efc81948c" providerId="ADAL" clId="{86416A98-A172-40B2-87DE-08DB3ACD8DEE}" dt="2025-07-18T15:47:08.225" v="2426" actId="255"/>
          <ac:spMkLst>
            <pc:docMk/>
            <pc:sldMk cId="3428591970" sldId="709"/>
            <ac:spMk id="15" creationId="{EDD8DEA0-84F4-5880-62E8-603C1B20AA45}"/>
          </ac:spMkLst>
        </pc:spChg>
        <pc:graphicFrameChg chg="add mod modGraphic">
          <ac:chgData name="Bhuvanesh" userId="4650cd39-8dbb-4c0f-8fda-594efc81948c" providerId="ADAL" clId="{86416A98-A172-40B2-87DE-08DB3ACD8DEE}" dt="2025-07-22T12:39:39.060" v="4277"/>
          <ac:graphicFrameMkLst>
            <pc:docMk/>
            <pc:sldMk cId="3428591970" sldId="709"/>
            <ac:graphicFrameMk id="5" creationId="{7F796768-80A4-0C6C-4EB3-D182897AE066}"/>
          </ac:graphicFrameMkLst>
        </pc:graphicFrameChg>
        <pc:graphicFrameChg chg="add mod modGraphic">
          <ac:chgData name="Bhuvanesh" userId="4650cd39-8dbb-4c0f-8fda-594efc81948c" providerId="ADAL" clId="{86416A98-A172-40B2-87DE-08DB3ACD8DEE}" dt="2025-07-22T12:44:51.276" v="4312" actId="20577"/>
          <ac:graphicFrameMkLst>
            <pc:docMk/>
            <pc:sldMk cId="3428591970" sldId="709"/>
            <ac:graphicFrameMk id="12" creationId="{A1A57F15-C3E2-2BEC-F064-BA8E332894DC}"/>
          </ac:graphicFrameMkLst>
        </pc:graphicFrameChg>
        <pc:picChg chg="mod">
          <ac:chgData name="Bhuvanesh" userId="4650cd39-8dbb-4c0f-8fda-594efc81948c" providerId="ADAL" clId="{86416A98-A172-40B2-87DE-08DB3ACD8DEE}" dt="2025-07-22T06:37:12.266" v="3605" actId="1076"/>
          <ac:picMkLst>
            <pc:docMk/>
            <pc:sldMk cId="3428591970" sldId="709"/>
            <ac:picMk id="3" creationId="{1BB219A9-BFA6-F376-CEAC-DCF8E6A03496}"/>
          </ac:picMkLst>
        </pc:picChg>
      </pc:sldChg>
      <pc:sldChg chg="del">
        <pc:chgData name="Bhuvanesh" userId="4650cd39-8dbb-4c0f-8fda-594efc81948c" providerId="ADAL" clId="{86416A98-A172-40B2-87DE-08DB3ACD8DEE}" dt="2025-07-18T13:25:00.390" v="1069" actId="47"/>
        <pc:sldMkLst>
          <pc:docMk/>
          <pc:sldMk cId="2606321248" sldId="710"/>
        </pc:sldMkLst>
      </pc:sldChg>
      <pc:sldChg chg="addSp delSp modSp mod ord">
        <pc:chgData name="Bhuvanesh" userId="4650cd39-8dbb-4c0f-8fda-594efc81948c" providerId="ADAL" clId="{86416A98-A172-40B2-87DE-08DB3ACD8DEE}" dt="2025-07-22T08:10:40.371" v="3873" actId="20577"/>
        <pc:sldMkLst>
          <pc:docMk/>
          <pc:sldMk cId="1756677345" sldId="712"/>
        </pc:sldMkLst>
        <pc:spChg chg="add mod">
          <ac:chgData name="Bhuvanesh" userId="4650cd39-8dbb-4c0f-8fda-594efc81948c" providerId="ADAL" clId="{86416A98-A172-40B2-87DE-08DB3ACD8DEE}" dt="2025-07-22T08:10:40.371" v="3873" actId="20577"/>
          <ac:spMkLst>
            <pc:docMk/>
            <pc:sldMk cId="1756677345" sldId="712"/>
            <ac:spMk id="6" creationId="{4B27E46D-CDEF-FEA2-7B63-8CF1BC6F9E3A}"/>
          </ac:spMkLst>
        </pc:spChg>
        <pc:spChg chg="add mod">
          <ac:chgData name="Bhuvanesh" userId="4650cd39-8dbb-4c0f-8fda-594efc81948c" providerId="ADAL" clId="{86416A98-A172-40B2-87DE-08DB3ACD8DEE}" dt="2025-07-18T12:36:34.519" v="821" actId="1076"/>
          <ac:spMkLst>
            <pc:docMk/>
            <pc:sldMk cId="1756677345" sldId="712"/>
            <ac:spMk id="7" creationId="{A11DC63C-8341-653D-C40D-1A9D4791757D}"/>
          </ac:spMkLst>
        </pc:spChg>
        <pc:spChg chg="add mod">
          <ac:chgData name="Bhuvanesh" userId="4650cd39-8dbb-4c0f-8fda-594efc81948c" providerId="ADAL" clId="{86416A98-A172-40B2-87DE-08DB3ACD8DEE}" dt="2025-07-18T15:47:49.699" v="2442"/>
          <ac:spMkLst>
            <pc:docMk/>
            <pc:sldMk cId="1756677345" sldId="712"/>
            <ac:spMk id="26" creationId="{D4D78188-8D92-F4A8-62C2-2AE3B5C5AFDE}"/>
          </ac:spMkLst>
        </pc:spChg>
      </pc:sldChg>
      <pc:sldChg chg="del">
        <pc:chgData name="Bhuvanesh" userId="4650cd39-8dbb-4c0f-8fda-594efc81948c" providerId="ADAL" clId="{86416A98-A172-40B2-87DE-08DB3ACD8DEE}" dt="2025-07-18T13:19:39.370" v="1015" actId="47"/>
        <pc:sldMkLst>
          <pc:docMk/>
          <pc:sldMk cId="3926436191" sldId="714"/>
        </pc:sldMkLst>
      </pc:sldChg>
      <pc:sldChg chg="addSp delSp modSp mod">
        <pc:chgData name="Bhuvanesh" userId="4650cd39-8dbb-4c0f-8fda-594efc81948c" providerId="ADAL" clId="{86416A98-A172-40B2-87DE-08DB3ACD8DEE}" dt="2025-07-22T06:36:49.258" v="3601" actId="14100"/>
        <pc:sldMkLst>
          <pc:docMk/>
          <pc:sldMk cId="2995196123" sldId="733"/>
        </pc:sldMkLst>
        <pc:spChg chg="mod">
          <ac:chgData name="Bhuvanesh" userId="4650cd39-8dbb-4c0f-8fda-594efc81948c" providerId="ADAL" clId="{86416A98-A172-40B2-87DE-08DB3ACD8DEE}" dt="2025-07-22T06:35:38.076" v="3592" actId="20577"/>
          <ac:spMkLst>
            <pc:docMk/>
            <pc:sldMk cId="2995196123" sldId="733"/>
            <ac:spMk id="3" creationId="{316ABE7A-2D02-03DE-C950-58A378604A01}"/>
          </ac:spMkLst>
        </pc:spChg>
        <pc:spChg chg="add mod">
          <ac:chgData name="Bhuvanesh" userId="4650cd39-8dbb-4c0f-8fda-594efc81948c" providerId="ADAL" clId="{86416A98-A172-40B2-87DE-08DB3ACD8DEE}" dt="2025-07-18T15:46:40.942" v="2420"/>
          <ac:spMkLst>
            <pc:docMk/>
            <pc:sldMk cId="2995196123" sldId="733"/>
            <ac:spMk id="8" creationId="{5F63E4C6-1BE1-C9A8-97F5-5B25C0C9E328}"/>
          </ac:spMkLst>
        </pc:spChg>
      </pc:sldChg>
      <pc:sldChg chg="del">
        <pc:chgData name="Bhuvanesh" userId="4650cd39-8dbb-4c0f-8fda-594efc81948c" providerId="ADAL" clId="{86416A98-A172-40B2-87DE-08DB3ACD8DEE}" dt="2025-07-18T13:27:25.370" v="1107" actId="47"/>
        <pc:sldMkLst>
          <pc:docMk/>
          <pc:sldMk cId="4147557997" sldId="735"/>
        </pc:sldMkLst>
      </pc:sldChg>
      <pc:sldChg chg="del">
        <pc:chgData name="Bhuvanesh" userId="4650cd39-8dbb-4c0f-8fda-594efc81948c" providerId="ADAL" clId="{86416A98-A172-40B2-87DE-08DB3ACD8DEE}" dt="2025-07-18T13:27:15.325" v="1098" actId="47"/>
        <pc:sldMkLst>
          <pc:docMk/>
          <pc:sldMk cId="3945202153" sldId="736"/>
        </pc:sldMkLst>
      </pc:sldChg>
      <pc:sldChg chg="del">
        <pc:chgData name="Bhuvanesh" userId="4650cd39-8dbb-4c0f-8fda-594efc81948c" providerId="ADAL" clId="{86416A98-A172-40B2-87DE-08DB3ACD8DEE}" dt="2025-07-18T13:27:12.916" v="1094" actId="47"/>
        <pc:sldMkLst>
          <pc:docMk/>
          <pc:sldMk cId="3269548151" sldId="738"/>
        </pc:sldMkLst>
      </pc:sldChg>
      <pc:sldChg chg="del">
        <pc:chgData name="Bhuvanesh" userId="4650cd39-8dbb-4c0f-8fda-594efc81948c" providerId="ADAL" clId="{86416A98-A172-40B2-87DE-08DB3ACD8DEE}" dt="2025-07-18T12:56:16.782" v="875" actId="47"/>
        <pc:sldMkLst>
          <pc:docMk/>
          <pc:sldMk cId="332201261" sldId="739"/>
        </pc:sldMkLst>
      </pc:sldChg>
      <pc:sldChg chg="del">
        <pc:chgData name="Bhuvanesh" userId="4650cd39-8dbb-4c0f-8fda-594efc81948c" providerId="ADAL" clId="{86416A98-A172-40B2-87DE-08DB3ACD8DEE}" dt="2025-07-18T13:27:20.391" v="1102" actId="47"/>
        <pc:sldMkLst>
          <pc:docMk/>
          <pc:sldMk cId="1401243303" sldId="741"/>
        </pc:sldMkLst>
      </pc:sldChg>
      <pc:sldChg chg="del">
        <pc:chgData name="Bhuvanesh" userId="4650cd39-8dbb-4c0f-8fda-594efc81948c" providerId="ADAL" clId="{86416A98-A172-40B2-87DE-08DB3ACD8DEE}" dt="2025-07-18T13:28:04.523" v="1112" actId="47"/>
        <pc:sldMkLst>
          <pc:docMk/>
          <pc:sldMk cId="3159652054" sldId="742"/>
        </pc:sldMkLst>
      </pc:sldChg>
      <pc:sldChg chg="addSp delSp modSp mod">
        <pc:chgData name="Bhuvanesh" userId="4650cd39-8dbb-4c0f-8fda-594efc81948c" providerId="ADAL" clId="{86416A98-A172-40B2-87DE-08DB3ACD8DEE}" dt="2025-07-22T07:01:50.455" v="3717" actId="1076"/>
        <pc:sldMkLst>
          <pc:docMk/>
          <pc:sldMk cId="2725626930" sldId="748"/>
        </pc:sldMkLst>
        <pc:spChg chg="add mod">
          <ac:chgData name="Bhuvanesh" userId="4650cd39-8dbb-4c0f-8fda-594efc81948c" providerId="ADAL" clId="{86416A98-A172-40B2-87DE-08DB3ACD8DEE}" dt="2025-07-18T15:47:14.384" v="2428" actId="255"/>
          <ac:spMkLst>
            <pc:docMk/>
            <pc:sldMk cId="2725626930" sldId="748"/>
            <ac:spMk id="5" creationId="{D450EA5B-AE67-62EF-C7B4-7AC74535B7F9}"/>
          </ac:spMkLst>
        </pc:spChg>
      </pc:sldChg>
      <pc:sldChg chg="modSp mod">
        <pc:chgData name="Bhuvanesh" userId="4650cd39-8dbb-4c0f-8fda-594efc81948c" providerId="ADAL" clId="{86416A98-A172-40B2-87DE-08DB3ACD8DEE}" dt="2025-07-22T07:05:37.748" v="3746" actId="20577"/>
        <pc:sldMkLst>
          <pc:docMk/>
          <pc:sldMk cId="278374271" sldId="749"/>
        </pc:sldMkLst>
        <pc:spChg chg="mod">
          <ac:chgData name="Bhuvanesh" userId="4650cd39-8dbb-4c0f-8fda-594efc81948c" providerId="ADAL" clId="{86416A98-A172-40B2-87DE-08DB3ACD8DEE}" dt="2025-07-22T04:22:07.988" v="3551" actId="20577"/>
          <ac:spMkLst>
            <pc:docMk/>
            <pc:sldMk cId="278374271" sldId="749"/>
            <ac:spMk id="2" creationId="{43EABB91-C15B-5280-BC89-1EE250138A10}"/>
          </ac:spMkLst>
        </pc:spChg>
        <pc:spChg chg="mod">
          <ac:chgData name="Bhuvanesh" userId="4650cd39-8dbb-4c0f-8fda-594efc81948c" providerId="ADAL" clId="{86416A98-A172-40B2-87DE-08DB3ACD8DEE}" dt="2025-07-22T07:05:37.748" v="3746" actId="20577"/>
          <ac:spMkLst>
            <pc:docMk/>
            <pc:sldMk cId="278374271" sldId="749"/>
            <ac:spMk id="3" creationId="{1F3CDE7C-3840-49F8-855C-B9BA5359FCC5}"/>
          </ac:spMkLst>
        </pc:spChg>
      </pc:sldChg>
      <pc:sldChg chg="addSp delSp modSp mod">
        <pc:chgData name="Bhuvanesh" userId="4650cd39-8dbb-4c0f-8fda-594efc81948c" providerId="ADAL" clId="{86416A98-A172-40B2-87DE-08DB3ACD8DEE}" dt="2025-07-22T08:06:47.010" v="3836" actId="20577"/>
        <pc:sldMkLst>
          <pc:docMk/>
          <pc:sldMk cId="994566322" sldId="750"/>
        </pc:sldMkLst>
      </pc:sldChg>
      <pc:sldChg chg="addSp delSp modSp mod ord">
        <pc:chgData name="Bhuvanesh" userId="4650cd39-8dbb-4c0f-8fda-594efc81948c" providerId="ADAL" clId="{86416A98-A172-40B2-87DE-08DB3ACD8DEE}" dt="2025-07-22T08:10:47.635" v="3877" actId="20577"/>
        <pc:sldMkLst>
          <pc:docMk/>
          <pc:sldMk cId="1782899296" sldId="752"/>
        </pc:sldMkLst>
        <pc:spChg chg="add mod">
          <ac:chgData name="Bhuvanesh" userId="4650cd39-8dbb-4c0f-8fda-594efc81948c" providerId="ADAL" clId="{86416A98-A172-40B2-87DE-08DB3ACD8DEE}" dt="2025-07-21T07:02:17.712" v="3007" actId="14100"/>
          <ac:spMkLst>
            <pc:docMk/>
            <pc:sldMk cId="1782899296" sldId="752"/>
            <ac:spMk id="2" creationId="{754B70C0-203E-1238-DC7F-3CE51041B11E}"/>
          </ac:spMkLst>
        </pc:spChg>
        <pc:spChg chg="add mod">
          <ac:chgData name="Bhuvanesh" userId="4650cd39-8dbb-4c0f-8fda-594efc81948c" providerId="ADAL" clId="{86416A98-A172-40B2-87DE-08DB3ACD8DEE}" dt="2025-07-22T08:10:47.635" v="3877" actId="20577"/>
          <ac:spMkLst>
            <pc:docMk/>
            <pc:sldMk cId="1782899296" sldId="752"/>
            <ac:spMk id="9" creationId="{9DAC7665-3CCF-FD06-F6AA-2724E0C4F7A5}"/>
          </ac:spMkLst>
        </pc:spChg>
        <pc:spChg chg="add mod">
          <ac:chgData name="Bhuvanesh" userId="4650cd39-8dbb-4c0f-8fda-594efc81948c" providerId="ADAL" clId="{86416A98-A172-40B2-87DE-08DB3ACD8DEE}" dt="2025-07-18T15:47:53.173" v="2444"/>
          <ac:spMkLst>
            <pc:docMk/>
            <pc:sldMk cId="1782899296" sldId="752"/>
            <ac:spMk id="11" creationId="{9D9304B2-4537-3FCE-1477-D74CDEA25784}"/>
          </ac:spMkLst>
        </pc:spChg>
      </pc:sldChg>
      <pc:sldChg chg="del">
        <pc:chgData name="Bhuvanesh" userId="4650cd39-8dbb-4c0f-8fda-594efc81948c" providerId="ADAL" clId="{86416A98-A172-40B2-87DE-08DB3ACD8DEE}" dt="2025-07-18T13:25:01.561" v="1071" actId="47"/>
        <pc:sldMkLst>
          <pc:docMk/>
          <pc:sldMk cId="3441689170" sldId="753"/>
        </pc:sldMkLst>
      </pc:sldChg>
      <pc:sldChg chg="del">
        <pc:chgData name="Bhuvanesh" userId="4650cd39-8dbb-4c0f-8fda-594efc81948c" providerId="ADAL" clId="{86416A98-A172-40B2-87DE-08DB3ACD8DEE}" dt="2025-07-18T13:21:24.194" v="1033" actId="47"/>
        <pc:sldMkLst>
          <pc:docMk/>
          <pc:sldMk cId="753784008" sldId="754"/>
        </pc:sldMkLst>
      </pc:sldChg>
      <pc:sldChg chg="del">
        <pc:chgData name="Bhuvanesh" userId="4650cd39-8dbb-4c0f-8fda-594efc81948c" providerId="ADAL" clId="{86416A98-A172-40B2-87DE-08DB3ACD8DEE}" dt="2025-07-18T12:56:16.782" v="875" actId="47"/>
        <pc:sldMkLst>
          <pc:docMk/>
          <pc:sldMk cId="1839551934" sldId="755"/>
        </pc:sldMkLst>
      </pc:sldChg>
      <pc:sldChg chg="del">
        <pc:chgData name="Bhuvanesh" userId="4650cd39-8dbb-4c0f-8fda-594efc81948c" providerId="ADAL" clId="{86416A98-A172-40B2-87DE-08DB3ACD8DEE}" dt="2025-07-18T13:19:39.370" v="1015" actId="47"/>
        <pc:sldMkLst>
          <pc:docMk/>
          <pc:sldMk cId="2344934715" sldId="756"/>
        </pc:sldMkLst>
      </pc:sldChg>
      <pc:sldChg chg="del">
        <pc:chgData name="Bhuvanesh" userId="4650cd39-8dbb-4c0f-8fda-594efc81948c" providerId="ADAL" clId="{86416A98-A172-40B2-87DE-08DB3ACD8DEE}" dt="2025-07-18T13:17:55.161" v="1012" actId="47"/>
        <pc:sldMkLst>
          <pc:docMk/>
          <pc:sldMk cId="2852218533" sldId="757"/>
        </pc:sldMkLst>
      </pc:sldChg>
      <pc:sldChg chg="del">
        <pc:chgData name="Bhuvanesh" userId="4650cd39-8dbb-4c0f-8fda-594efc81948c" providerId="ADAL" clId="{86416A98-A172-40B2-87DE-08DB3ACD8DEE}" dt="2025-07-18T13:27:14.136" v="1097" actId="47"/>
        <pc:sldMkLst>
          <pc:docMk/>
          <pc:sldMk cId="1428693035" sldId="758"/>
        </pc:sldMkLst>
      </pc:sldChg>
      <pc:sldChg chg="del">
        <pc:chgData name="Bhuvanesh" userId="4650cd39-8dbb-4c0f-8fda-594efc81948c" providerId="ADAL" clId="{86416A98-A172-40B2-87DE-08DB3ACD8DEE}" dt="2025-07-18T13:27:16.984" v="1101" actId="47"/>
        <pc:sldMkLst>
          <pc:docMk/>
          <pc:sldMk cId="3909475061" sldId="759"/>
        </pc:sldMkLst>
      </pc:sldChg>
      <pc:sldChg chg="del">
        <pc:chgData name="Bhuvanesh" userId="4650cd39-8dbb-4c0f-8fda-594efc81948c" providerId="ADAL" clId="{86416A98-A172-40B2-87DE-08DB3ACD8DEE}" dt="2025-07-18T13:27:27.018" v="1110" actId="47"/>
        <pc:sldMkLst>
          <pc:docMk/>
          <pc:sldMk cId="768763023" sldId="760"/>
        </pc:sldMkLst>
      </pc:sldChg>
      <pc:sldChg chg="del">
        <pc:chgData name="Bhuvanesh" userId="4650cd39-8dbb-4c0f-8fda-594efc81948c" providerId="ADAL" clId="{86416A98-A172-40B2-87DE-08DB3ACD8DEE}" dt="2025-07-18T13:27:22.772" v="1106" actId="47"/>
        <pc:sldMkLst>
          <pc:docMk/>
          <pc:sldMk cId="1041933068" sldId="761"/>
        </pc:sldMkLst>
      </pc:sldChg>
      <pc:sldChg chg="del">
        <pc:chgData name="Bhuvanesh" userId="4650cd39-8dbb-4c0f-8fda-594efc81948c" providerId="ADAL" clId="{86416A98-A172-40B2-87DE-08DB3ACD8DEE}" dt="2025-07-18T13:28:25.929" v="1118" actId="47"/>
        <pc:sldMkLst>
          <pc:docMk/>
          <pc:sldMk cId="2205782557" sldId="762"/>
        </pc:sldMkLst>
      </pc:sldChg>
      <pc:sldChg chg="addSp delSp modSp mod">
        <pc:chgData name="Bhuvanesh" userId="4650cd39-8dbb-4c0f-8fda-594efc81948c" providerId="ADAL" clId="{86416A98-A172-40B2-87DE-08DB3ACD8DEE}" dt="2025-07-22T06:35:43.029" v="3594" actId="20577"/>
        <pc:sldMkLst>
          <pc:docMk/>
          <pc:sldMk cId="2202862646" sldId="763"/>
        </pc:sldMkLst>
        <pc:spChg chg="mod">
          <ac:chgData name="Bhuvanesh" userId="4650cd39-8dbb-4c0f-8fda-594efc81948c" providerId="ADAL" clId="{86416A98-A172-40B2-87DE-08DB3ACD8DEE}" dt="2025-07-18T09:16:04.080" v="203" actId="20577"/>
          <ac:spMkLst>
            <pc:docMk/>
            <pc:sldMk cId="2202862646" sldId="763"/>
            <ac:spMk id="5" creationId="{C8BB0F38-3DA7-57D3-2B20-F9874E0AEA0F}"/>
          </ac:spMkLst>
        </pc:spChg>
        <pc:spChg chg="add mod">
          <ac:chgData name="Bhuvanesh" userId="4650cd39-8dbb-4c0f-8fda-594efc81948c" providerId="ADAL" clId="{86416A98-A172-40B2-87DE-08DB3ACD8DEE}" dt="2025-07-18T15:46:45.371" v="2422"/>
          <ac:spMkLst>
            <pc:docMk/>
            <pc:sldMk cId="2202862646" sldId="763"/>
            <ac:spMk id="7" creationId="{2E026F84-65BF-E6AB-BF44-EC79DE93027F}"/>
          </ac:spMkLst>
        </pc:spChg>
        <pc:spChg chg="mod">
          <ac:chgData name="Bhuvanesh" userId="4650cd39-8dbb-4c0f-8fda-594efc81948c" providerId="ADAL" clId="{86416A98-A172-40B2-87DE-08DB3ACD8DEE}" dt="2025-07-22T06:35:43.029" v="3594" actId="20577"/>
          <ac:spMkLst>
            <pc:docMk/>
            <pc:sldMk cId="2202862646" sldId="763"/>
            <ac:spMk id="8" creationId="{CAE8F6A6-BF00-8B39-53C6-80EEBC39E47F}"/>
          </ac:spMkLst>
        </pc:spChg>
      </pc:sldChg>
      <pc:sldChg chg="addSp delSp modSp mod">
        <pc:chgData name="Bhuvanesh" userId="4650cd39-8dbb-4c0f-8fda-594efc81948c" providerId="ADAL" clId="{86416A98-A172-40B2-87DE-08DB3ACD8DEE}" dt="2025-07-18T15:47:20.951" v="2430" actId="478"/>
        <pc:sldMkLst>
          <pc:docMk/>
          <pc:sldMk cId="914714346" sldId="764"/>
        </pc:sldMkLst>
        <pc:spChg chg="add mod">
          <ac:chgData name="Bhuvanesh" userId="4650cd39-8dbb-4c0f-8fda-594efc81948c" providerId="ADAL" clId="{86416A98-A172-40B2-87DE-08DB3ACD8DEE}" dt="2025-07-18T15:47:17.226" v="2429"/>
          <ac:spMkLst>
            <pc:docMk/>
            <pc:sldMk cId="914714346" sldId="764"/>
            <ac:spMk id="4" creationId="{0FBCEAC2-B24E-091D-C4D8-868CBA63BA86}"/>
          </ac:spMkLst>
        </pc:spChg>
      </pc:sldChg>
      <pc:sldChg chg="del">
        <pc:chgData name="Bhuvanesh" userId="4650cd39-8dbb-4c0f-8fda-594efc81948c" providerId="ADAL" clId="{86416A98-A172-40B2-87DE-08DB3ACD8DEE}" dt="2025-07-18T13:28:20.921" v="1116" actId="47"/>
        <pc:sldMkLst>
          <pc:docMk/>
          <pc:sldMk cId="2331326733" sldId="765"/>
        </pc:sldMkLst>
      </pc:sldChg>
      <pc:sldChg chg="addSp delSp modSp mod">
        <pc:chgData name="Bhuvanesh" userId="4650cd39-8dbb-4c0f-8fda-594efc81948c" providerId="ADAL" clId="{86416A98-A172-40B2-87DE-08DB3ACD8DEE}" dt="2025-07-22T08:27:35.429" v="3915" actId="20577"/>
        <pc:sldMkLst>
          <pc:docMk/>
          <pc:sldMk cId="2175218754" sldId="768"/>
        </pc:sldMkLst>
      </pc:sldChg>
      <pc:sldChg chg="addSp delSp modSp mod ord">
        <pc:chgData name="Bhuvanesh" userId="4650cd39-8dbb-4c0f-8fda-594efc81948c" providerId="ADAL" clId="{86416A98-A172-40B2-87DE-08DB3ACD8DEE}" dt="2025-07-22T08:27:38.289" v="3917" actId="20577"/>
        <pc:sldMkLst>
          <pc:docMk/>
          <pc:sldMk cId="3090156471" sldId="769"/>
        </pc:sldMkLst>
      </pc:sldChg>
      <pc:sldChg chg="addSp delSp modSp mod ord">
        <pc:chgData name="Bhuvanesh" userId="4650cd39-8dbb-4c0f-8fda-594efc81948c" providerId="ADAL" clId="{86416A98-A172-40B2-87DE-08DB3ACD8DEE}" dt="2025-07-25T08:21:20.368" v="4345"/>
        <pc:sldMkLst>
          <pc:docMk/>
          <pc:sldMk cId="1086823227" sldId="770"/>
        </pc:sldMkLst>
        <pc:spChg chg="add del mod">
          <ac:chgData name="Bhuvanesh" userId="4650cd39-8dbb-4c0f-8fda-594efc81948c" providerId="ADAL" clId="{86416A98-A172-40B2-87DE-08DB3ACD8DEE}" dt="2025-07-22T08:10:53.152" v="3881" actId="20577"/>
          <ac:spMkLst>
            <pc:docMk/>
            <pc:sldMk cId="1086823227" sldId="770"/>
            <ac:spMk id="3" creationId="{D11C8E3A-529E-44AF-7D9E-8B4FB5F34F3F}"/>
          </ac:spMkLst>
        </pc:spChg>
        <pc:spChg chg="add mod">
          <ac:chgData name="Bhuvanesh" userId="4650cd39-8dbb-4c0f-8fda-594efc81948c" providerId="ADAL" clId="{86416A98-A172-40B2-87DE-08DB3ACD8DEE}" dt="2025-07-21T08:19:00.803" v="3441" actId="1076"/>
          <ac:spMkLst>
            <pc:docMk/>
            <pc:sldMk cId="1086823227" sldId="770"/>
            <ac:spMk id="4" creationId="{AC2084F6-7F95-DBD2-3156-BC6B5A9FAC1B}"/>
          </ac:spMkLst>
        </pc:spChg>
        <pc:spChg chg="add mod">
          <ac:chgData name="Bhuvanesh" userId="4650cd39-8dbb-4c0f-8fda-594efc81948c" providerId="ADAL" clId="{86416A98-A172-40B2-87DE-08DB3ACD8DEE}" dt="2025-07-18T15:47:58.068" v="2446"/>
          <ac:spMkLst>
            <pc:docMk/>
            <pc:sldMk cId="1086823227" sldId="770"/>
            <ac:spMk id="11" creationId="{ACF72559-8F71-4873-397A-C0AD094D7F3F}"/>
          </ac:spMkLst>
        </pc:spChg>
      </pc:sldChg>
      <pc:sldChg chg="del">
        <pc:chgData name="Bhuvanesh" userId="4650cd39-8dbb-4c0f-8fda-594efc81948c" providerId="ADAL" clId="{86416A98-A172-40B2-87DE-08DB3ACD8DEE}" dt="2025-07-18T13:27:21.509" v="1104" actId="47"/>
        <pc:sldMkLst>
          <pc:docMk/>
          <pc:sldMk cId="2542349088" sldId="771"/>
        </pc:sldMkLst>
      </pc:sldChg>
      <pc:sldChg chg="del">
        <pc:chgData name="Bhuvanesh" userId="4650cd39-8dbb-4c0f-8fda-594efc81948c" providerId="ADAL" clId="{86416A98-A172-40B2-87DE-08DB3ACD8DEE}" dt="2025-07-18T12:56:16.782" v="875" actId="47"/>
        <pc:sldMkLst>
          <pc:docMk/>
          <pc:sldMk cId="3480736341" sldId="772"/>
        </pc:sldMkLst>
      </pc:sldChg>
      <pc:sldChg chg="del">
        <pc:chgData name="Bhuvanesh" userId="4650cd39-8dbb-4c0f-8fda-594efc81948c" providerId="ADAL" clId="{86416A98-A172-40B2-87DE-08DB3ACD8DEE}" dt="2025-07-18T13:25:01.060" v="1070" actId="47"/>
        <pc:sldMkLst>
          <pc:docMk/>
          <pc:sldMk cId="1788395174" sldId="773"/>
        </pc:sldMkLst>
      </pc:sldChg>
      <pc:sldChg chg="del">
        <pc:chgData name="Bhuvanesh" userId="4650cd39-8dbb-4c0f-8fda-594efc81948c" providerId="ADAL" clId="{86416A98-A172-40B2-87DE-08DB3ACD8DEE}" dt="2025-07-18T13:21:24.194" v="1033" actId="47"/>
        <pc:sldMkLst>
          <pc:docMk/>
          <pc:sldMk cId="1752827311" sldId="774"/>
        </pc:sldMkLst>
      </pc:sldChg>
      <pc:sldChg chg="del">
        <pc:chgData name="Bhuvanesh" userId="4650cd39-8dbb-4c0f-8fda-594efc81948c" providerId="ADAL" clId="{86416A98-A172-40B2-87DE-08DB3ACD8DEE}" dt="2025-07-18T13:17:55.161" v="1012" actId="47"/>
        <pc:sldMkLst>
          <pc:docMk/>
          <pc:sldMk cId="1795867783" sldId="775"/>
        </pc:sldMkLst>
      </pc:sldChg>
      <pc:sldChg chg="del">
        <pc:chgData name="Bhuvanesh" userId="4650cd39-8dbb-4c0f-8fda-594efc81948c" providerId="ADAL" clId="{86416A98-A172-40B2-87DE-08DB3ACD8DEE}" dt="2025-07-18T13:19:39.370" v="1015" actId="47"/>
        <pc:sldMkLst>
          <pc:docMk/>
          <pc:sldMk cId="52699397" sldId="776"/>
        </pc:sldMkLst>
      </pc:sldChg>
      <pc:sldChg chg="del">
        <pc:chgData name="Bhuvanesh" userId="4650cd39-8dbb-4c0f-8fda-594efc81948c" providerId="ADAL" clId="{86416A98-A172-40B2-87DE-08DB3ACD8DEE}" dt="2025-07-18T13:27:13.268" v="1095" actId="47"/>
        <pc:sldMkLst>
          <pc:docMk/>
          <pc:sldMk cId="1276527200" sldId="777"/>
        </pc:sldMkLst>
      </pc:sldChg>
      <pc:sldChg chg="del">
        <pc:chgData name="Bhuvanesh" userId="4650cd39-8dbb-4c0f-8fda-594efc81948c" providerId="ADAL" clId="{86416A98-A172-40B2-87DE-08DB3ACD8DEE}" dt="2025-07-18T13:27:25.787" v="1108" actId="47"/>
        <pc:sldMkLst>
          <pc:docMk/>
          <pc:sldMk cId="2605367613" sldId="778"/>
        </pc:sldMkLst>
      </pc:sldChg>
      <pc:sldChg chg="addSp delSp modSp mod">
        <pc:chgData name="Bhuvanesh" userId="4650cd39-8dbb-4c0f-8fda-594efc81948c" providerId="ADAL" clId="{86416A98-A172-40B2-87DE-08DB3ACD8DEE}" dt="2025-07-25T08:21:26.395" v="4346"/>
        <pc:sldMkLst>
          <pc:docMk/>
          <pc:sldMk cId="3200711631" sldId="779"/>
        </pc:sldMkLst>
      </pc:sldChg>
      <pc:sldChg chg="del">
        <pc:chgData name="Bhuvanesh" userId="4650cd39-8dbb-4c0f-8fda-594efc81948c" providerId="ADAL" clId="{86416A98-A172-40B2-87DE-08DB3ACD8DEE}" dt="2025-07-18T13:27:15.778" v="1099" actId="47"/>
        <pc:sldMkLst>
          <pc:docMk/>
          <pc:sldMk cId="3657806314" sldId="780"/>
        </pc:sldMkLst>
      </pc:sldChg>
      <pc:sldChg chg="addSp delSp modSp mod">
        <pc:chgData name="Bhuvanesh" userId="4650cd39-8dbb-4c0f-8fda-594efc81948c" providerId="ADAL" clId="{86416A98-A172-40B2-87DE-08DB3ACD8DEE}" dt="2025-07-25T08:21:15.067" v="4344"/>
        <pc:sldMkLst>
          <pc:docMk/>
          <pc:sldMk cId="4256609253" sldId="781"/>
        </pc:sldMkLst>
      </pc:sldChg>
      <pc:sldChg chg="add del">
        <pc:chgData name="Bhuvanesh" userId="4650cd39-8dbb-4c0f-8fda-594efc81948c" providerId="ADAL" clId="{86416A98-A172-40B2-87DE-08DB3ACD8DEE}" dt="2025-07-18T13:28:18.843" v="1115" actId="47"/>
        <pc:sldMkLst>
          <pc:docMk/>
          <pc:sldMk cId="3641866084" sldId="782"/>
        </pc:sldMkLst>
      </pc:sldChg>
      <pc:sldChg chg="addSp delSp modSp mod">
        <pc:chgData name="Bhuvanesh" userId="4650cd39-8dbb-4c0f-8fda-594efc81948c" providerId="ADAL" clId="{86416A98-A172-40B2-87DE-08DB3ACD8DEE}" dt="2025-07-22T08:06:33.984" v="3828" actId="20577"/>
        <pc:sldMkLst>
          <pc:docMk/>
          <pc:sldMk cId="3388402331" sldId="783"/>
        </pc:sldMkLst>
      </pc:sldChg>
      <pc:sldChg chg="del ord">
        <pc:chgData name="Bhuvanesh" userId="4650cd39-8dbb-4c0f-8fda-594efc81948c" providerId="ADAL" clId="{86416A98-A172-40B2-87DE-08DB3ACD8DEE}" dt="2025-07-18T12:23:28.680" v="643" actId="47"/>
        <pc:sldMkLst>
          <pc:docMk/>
          <pc:sldMk cId="4174853062" sldId="784"/>
        </pc:sldMkLst>
      </pc:sldChg>
      <pc:sldChg chg="del">
        <pc:chgData name="Bhuvanesh" userId="4650cd39-8dbb-4c0f-8fda-594efc81948c" providerId="ADAL" clId="{86416A98-A172-40B2-87DE-08DB3ACD8DEE}" dt="2025-07-18T13:27:21.040" v="1103" actId="47"/>
        <pc:sldMkLst>
          <pc:docMk/>
          <pc:sldMk cId="4032674596" sldId="785"/>
        </pc:sldMkLst>
      </pc:sldChg>
      <pc:sldChg chg="addSp delSp modSp mod">
        <pc:chgData name="Bhuvanesh" userId="4650cd39-8dbb-4c0f-8fda-594efc81948c" providerId="ADAL" clId="{86416A98-A172-40B2-87DE-08DB3ACD8DEE}" dt="2025-07-22T07:05:27.751" v="3740" actId="20577"/>
        <pc:sldMkLst>
          <pc:docMk/>
          <pc:sldMk cId="2480407772" sldId="786"/>
        </pc:sldMkLst>
        <pc:spChg chg="mod">
          <ac:chgData name="Bhuvanesh" userId="4650cd39-8dbb-4c0f-8fda-594efc81948c" providerId="ADAL" clId="{86416A98-A172-40B2-87DE-08DB3ACD8DEE}" dt="2025-07-22T07:05:27.751" v="3740" actId="20577"/>
          <ac:spMkLst>
            <pc:docMk/>
            <pc:sldMk cId="2480407772" sldId="786"/>
            <ac:spMk id="3" creationId="{E145FCD8-7B7C-3D77-DA68-5574328054C0}"/>
          </ac:spMkLst>
        </pc:spChg>
        <pc:spChg chg="add mod">
          <ac:chgData name="Bhuvanesh" userId="4650cd39-8dbb-4c0f-8fda-594efc81948c" providerId="ADAL" clId="{86416A98-A172-40B2-87DE-08DB3ACD8DEE}" dt="2025-07-18T15:47:37.945" v="2437"/>
          <ac:spMkLst>
            <pc:docMk/>
            <pc:sldMk cId="2480407772" sldId="786"/>
            <ac:spMk id="7" creationId="{B0576FBF-C112-B3F5-CE6B-CE6F2B61C781}"/>
          </ac:spMkLst>
        </pc:spChg>
        <pc:spChg chg="add mod">
          <ac:chgData name="Bhuvanesh" userId="4650cd39-8dbb-4c0f-8fda-594efc81948c" providerId="ADAL" clId="{86416A98-A172-40B2-87DE-08DB3ACD8DEE}" dt="2025-07-21T08:46:40.977" v="3455" actId="20577"/>
          <ac:spMkLst>
            <pc:docMk/>
            <pc:sldMk cId="2480407772" sldId="786"/>
            <ac:spMk id="8" creationId="{6B70854D-BEF4-8891-A987-3D4D206A0D93}"/>
          </ac:spMkLst>
        </pc:spChg>
      </pc:sldChg>
      <pc:sldChg chg="addSp delSp modSp mod ord">
        <pc:chgData name="Bhuvanesh" userId="4650cd39-8dbb-4c0f-8fda-594efc81948c" providerId="ADAL" clId="{86416A98-A172-40B2-87DE-08DB3ACD8DEE}" dt="2025-07-22T08:06:37.041" v="3830" actId="20577"/>
        <pc:sldMkLst>
          <pc:docMk/>
          <pc:sldMk cId="1011988705" sldId="787"/>
        </pc:sldMkLst>
      </pc:sldChg>
      <pc:sldChg chg="delSp del mod">
        <pc:chgData name="Bhuvanesh" userId="4650cd39-8dbb-4c0f-8fda-594efc81948c" providerId="ADAL" clId="{86416A98-A172-40B2-87DE-08DB3ACD8DEE}" dt="2025-07-18T12:32:21.222" v="778" actId="47"/>
        <pc:sldMkLst>
          <pc:docMk/>
          <pc:sldMk cId="3966456631" sldId="788"/>
        </pc:sldMkLst>
      </pc:sldChg>
      <pc:sldChg chg="delSp del mod ord">
        <pc:chgData name="Bhuvanesh" userId="4650cd39-8dbb-4c0f-8fda-594efc81948c" providerId="ADAL" clId="{86416A98-A172-40B2-87DE-08DB3ACD8DEE}" dt="2025-07-18T12:26:19.371" v="683" actId="47"/>
        <pc:sldMkLst>
          <pc:docMk/>
          <pc:sldMk cId="4060059730" sldId="789"/>
        </pc:sldMkLst>
      </pc:sldChg>
      <pc:sldChg chg="del">
        <pc:chgData name="Bhuvanesh" userId="4650cd39-8dbb-4c0f-8fda-594efc81948c" providerId="ADAL" clId="{86416A98-A172-40B2-87DE-08DB3ACD8DEE}" dt="2025-07-18T13:25:02.330" v="1072" actId="47"/>
        <pc:sldMkLst>
          <pc:docMk/>
          <pc:sldMk cId="3621762517" sldId="790"/>
        </pc:sldMkLst>
      </pc:sldChg>
      <pc:sldChg chg="del">
        <pc:chgData name="Bhuvanesh" userId="4650cd39-8dbb-4c0f-8fda-594efc81948c" providerId="ADAL" clId="{86416A98-A172-40B2-87DE-08DB3ACD8DEE}" dt="2025-07-18T13:21:24.194" v="1033" actId="47"/>
        <pc:sldMkLst>
          <pc:docMk/>
          <pc:sldMk cId="2101642089" sldId="791"/>
        </pc:sldMkLst>
      </pc:sldChg>
      <pc:sldChg chg="del">
        <pc:chgData name="Bhuvanesh" userId="4650cd39-8dbb-4c0f-8fda-594efc81948c" providerId="ADAL" clId="{86416A98-A172-40B2-87DE-08DB3ACD8DEE}" dt="2025-07-18T13:17:55.161" v="1012" actId="47"/>
        <pc:sldMkLst>
          <pc:docMk/>
          <pc:sldMk cId="1125579829" sldId="792"/>
        </pc:sldMkLst>
      </pc:sldChg>
      <pc:sldChg chg="del">
        <pc:chgData name="Bhuvanesh" userId="4650cd39-8dbb-4c0f-8fda-594efc81948c" providerId="ADAL" clId="{86416A98-A172-40B2-87DE-08DB3ACD8DEE}" dt="2025-07-18T12:56:16.782" v="875" actId="47"/>
        <pc:sldMkLst>
          <pc:docMk/>
          <pc:sldMk cId="2990092918" sldId="793"/>
        </pc:sldMkLst>
      </pc:sldChg>
      <pc:sldChg chg="del">
        <pc:chgData name="Bhuvanesh" userId="4650cd39-8dbb-4c0f-8fda-594efc81948c" providerId="ADAL" clId="{86416A98-A172-40B2-87DE-08DB3ACD8DEE}" dt="2025-07-18T13:19:39.370" v="1015" actId="47"/>
        <pc:sldMkLst>
          <pc:docMk/>
          <pc:sldMk cId="2552395509" sldId="794"/>
        </pc:sldMkLst>
      </pc:sldChg>
      <pc:sldChg chg="del">
        <pc:chgData name="Bhuvanesh" userId="4650cd39-8dbb-4c0f-8fda-594efc81948c" providerId="ADAL" clId="{86416A98-A172-40B2-87DE-08DB3ACD8DEE}" dt="2025-07-18T13:27:13.634" v="1096" actId="47"/>
        <pc:sldMkLst>
          <pc:docMk/>
          <pc:sldMk cId="1920335870" sldId="795"/>
        </pc:sldMkLst>
      </pc:sldChg>
      <pc:sldChg chg="del">
        <pc:chgData name="Bhuvanesh" userId="4650cd39-8dbb-4c0f-8fda-594efc81948c" providerId="ADAL" clId="{86416A98-A172-40B2-87DE-08DB3ACD8DEE}" dt="2025-07-18T13:27:16.266" v="1100" actId="47"/>
        <pc:sldMkLst>
          <pc:docMk/>
          <pc:sldMk cId="2694733952" sldId="796"/>
        </pc:sldMkLst>
      </pc:sldChg>
      <pc:sldChg chg="del">
        <pc:chgData name="Bhuvanesh" userId="4650cd39-8dbb-4c0f-8fda-594efc81948c" providerId="ADAL" clId="{86416A98-A172-40B2-87DE-08DB3ACD8DEE}" dt="2025-07-18T13:27:22.068" v="1105" actId="47"/>
        <pc:sldMkLst>
          <pc:docMk/>
          <pc:sldMk cId="840951469" sldId="797"/>
        </pc:sldMkLst>
      </pc:sldChg>
      <pc:sldChg chg="del">
        <pc:chgData name="Bhuvanesh" userId="4650cd39-8dbb-4c0f-8fda-594efc81948c" providerId="ADAL" clId="{86416A98-A172-40B2-87DE-08DB3ACD8DEE}" dt="2025-07-18T13:27:26.387" v="1109" actId="47"/>
        <pc:sldMkLst>
          <pc:docMk/>
          <pc:sldMk cId="338854134" sldId="798"/>
        </pc:sldMkLst>
      </pc:sldChg>
      <pc:sldChg chg="del">
        <pc:chgData name="Bhuvanesh" userId="4650cd39-8dbb-4c0f-8fda-594efc81948c" providerId="ADAL" clId="{86416A98-A172-40B2-87DE-08DB3ACD8DEE}" dt="2025-07-18T13:28:21.837" v="1117" actId="47"/>
        <pc:sldMkLst>
          <pc:docMk/>
          <pc:sldMk cId="856272388" sldId="799"/>
        </pc:sldMkLst>
      </pc:sldChg>
      <pc:sldChg chg="addSp delSp modSp mod">
        <pc:chgData name="Bhuvanesh" userId="4650cd39-8dbb-4c0f-8fda-594efc81948c" providerId="ADAL" clId="{86416A98-A172-40B2-87DE-08DB3ACD8DEE}" dt="2025-07-25T08:21:06.525" v="4343"/>
        <pc:sldMkLst>
          <pc:docMk/>
          <pc:sldMk cId="2698671934" sldId="800"/>
        </pc:sldMkLst>
        <pc:spChg chg="add mod">
          <ac:chgData name="Bhuvanesh" userId="4650cd39-8dbb-4c0f-8fda-594efc81948c" providerId="ADAL" clId="{86416A98-A172-40B2-87DE-08DB3ACD8DEE}" dt="2025-07-21T07:53:06.963" v="3224" actId="20577"/>
          <ac:spMkLst>
            <pc:docMk/>
            <pc:sldMk cId="2698671934" sldId="800"/>
            <ac:spMk id="2" creationId="{2305243A-A190-0E47-1EF6-114F00D4A3D1}"/>
          </ac:spMkLst>
        </pc:spChg>
        <pc:spChg chg="mod">
          <ac:chgData name="Bhuvanesh" userId="4650cd39-8dbb-4c0f-8fda-594efc81948c" providerId="ADAL" clId="{86416A98-A172-40B2-87DE-08DB3ACD8DEE}" dt="2025-07-22T07:05:34.730" v="3744" actId="20577"/>
          <ac:spMkLst>
            <pc:docMk/>
            <pc:sldMk cId="2698671934" sldId="800"/>
            <ac:spMk id="3" creationId="{730EC50B-1326-825D-1515-7C169CADF362}"/>
          </ac:spMkLst>
        </pc:spChg>
        <pc:spChg chg="add mod">
          <ac:chgData name="Bhuvanesh" userId="4650cd39-8dbb-4c0f-8fda-594efc81948c" providerId="ADAL" clId="{86416A98-A172-40B2-87DE-08DB3ACD8DEE}" dt="2025-07-18T15:47:27.568" v="2432"/>
          <ac:spMkLst>
            <pc:docMk/>
            <pc:sldMk cId="2698671934" sldId="800"/>
            <ac:spMk id="6" creationId="{CA884BCF-36D8-C747-AB89-8F8ADB5713A9}"/>
          </ac:spMkLst>
        </pc:spChg>
      </pc:sldChg>
      <pc:sldChg chg="addSp delSp modSp add mod">
        <pc:chgData name="Bhuvanesh" userId="4650cd39-8dbb-4c0f-8fda-594efc81948c" providerId="ADAL" clId="{86416A98-A172-40B2-87DE-08DB3ACD8DEE}" dt="2025-07-22T07:05:41.130" v="3748" actId="20577"/>
        <pc:sldMkLst>
          <pc:docMk/>
          <pc:sldMk cId="592139811" sldId="801"/>
        </pc:sldMkLst>
        <pc:spChg chg="mod">
          <ac:chgData name="Bhuvanesh" userId="4650cd39-8dbb-4c0f-8fda-594efc81948c" providerId="ADAL" clId="{86416A98-A172-40B2-87DE-08DB3ACD8DEE}" dt="2025-07-22T07:05:41.130" v="3748" actId="20577"/>
          <ac:spMkLst>
            <pc:docMk/>
            <pc:sldMk cId="592139811" sldId="801"/>
            <ac:spMk id="3" creationId="{89647387-FCFC-117E-2476-243FE72A6D1F}"/>
          </ac:spMkLst>
        </pc:spChg>
        <pc:spChg chg="add mod">
          <ac:chgData name="Bhuvanesh" userId="4650cd39-8dbb-4c0f-8fda-594efc81948c" providerId="ADAL" clId="{86416A98-A172-40B2-87DE-08DB3ACD8DEE}" dt="2025-07-18T12:35:23.707" v="811" actId="1076"/>
          <ac:spMkLst>
            <pc:docMk/>
            <pc:sldMk cId="592139811" sldId="801"/>
            <ac:spMk id="4" creationId="{18004D77-8A74-2FB4-51BE-FACC307A4BA4}"/>
          </ac:spMkLst>
        </pc:spChg>
        <pc:spChg chg="add mod">
          <ac:chgData name="Bhuvanesh" userId="4650cd39-8dbb-4c0f-8fda-594efc81948c" providerId="ADAL" clId="{86416A98-A172-40B2-87DE-08DB3ACD8DEE}" dt="2025-07-18T15:47:24.863" v="2431"/>
          <ac:spMkLst>
            <pc:docMk/>
            <pc:sldMk cId="592139811" sldId="801"/>
            <ac:spMk id="19" creationId="{5CE82967-BBA4-C03C-4F60-18BFE9B0B995}"/>
          </ac:spMkLst>
        </pc:spChg>
      </pc:sldChg>
      <pc:sldChg chg="addSp delSp modSp add mod">
        <pc:chgData name="Bhuvanesh" userId="4650cd39-8dbb-4c0f-8fda-594efc81948c" providerId="ADAL" clId="{86416A98-A172-40B2-87DE-08DB3ACD8DEE}" dt="2025-07-22T08:10:43.801" v="3875" actId="20577"/>
        <pc:sldMkLst>
          <pc:docMk/>
          <pc:sldMk cId="3691247204" sldId="802"/>
        </pc:sldMkLst>
        <pc:spChg chg="add mod">
          <ac:chgData name="Bhuvanesh" userId="4650cd39-8dbb-4c0f-8fda-594efc81948c" providerId="ADAL" clId="{86416A98-A172-40B2-87DE-08DB3ACD8DEE}" dt="2025-07-18T15:45:58.833" v="2410" actId="14100"/>
          <ac:spMkLst>
            <pc:docMk/>
            <pc:sldMk cId="3691247204" sldId="802"/>
            <ac:spMk id="4" creationId="{F4E30DBB-36D8-AC72-BCEE-1E2AFA4A5B0F}"/>
          </ac:spMkLst>
        </pc:spChg>
        <pc:spChg chg="mod">
          <ac:chgData name="Bhuvanesh" userId="4650cd39-8dbb-4c0f-8fda-594efc81948c" providerId="ADAL" clId="{86416A98-A172-40B2-87DE-08DB3ACD8DEE}" dt="2025-07-22T08:10:43.801" v="3875" actId="20577"/>
          <ac:spMkLst>
            <pc:docMk/>
            <pc:sldMk cId="3691247204" sldId="802"/>
            <ac:spMk id="7" creationId="{87C9929F-13C2-AB3B-4756-2BEFB6FB5648}"/>
          </ac:spMkLst>
        </pc:spChg>
        <pc:spChg chg="add mod">
          <ac:chgData name="Bhuvanesh" userId="4650cd39-8dbb-4c0f-8fda-594efc81948c" providerId="ADAL" clId="{86416A98-A172-40B2-87DE-08DB3ACD8DEE}" dt="2025-07-18T15:46:04.897" v="2411" actId="255"/>
          <ac:spMkLst>
            <pc:docMk/>
            <pc:sldMk cId="3691247204" sldId="802"/>
            <ac:spMk id="10" creationId="{94D4813E-FC30-1E86-5ECC-4B870A2C475F}"/>
          </ac:spMkLst>
        </pc:spChg>
        <pc:spChg chg="add mod">
          <ac:chgData name="Bhuvanesh" userId="4650cd39-8dbb-4c0f-8fda-594efc81948c" providerId="ADAL" clId="{86416A98-A172-40B2-87DE-08DB3ACD8DEE}" dt="2025-07-18T15:47:51.394" v="2443"/>
          <ac:spMkLst>
            <pc:docMk/>
            <pc:sldMk cId="3691247204" sldId="802"/>
            <ac:spMk id="12" creationId="{117F8046-9D54-0552-218B-C2B950C50E19}"/>
          </ac:spMkLst>
        </pc:spChg>
      </pc:sldChg>
      <pc:sldChg chg="addSp delSp modSp add mod">
        <pc:chgData name="Bhuvanesh" userId="4650cd39-8dbb-4c0f-8fda-594efc81948c" providerId="ADAL" clId="{86416A98-A172-40B2-87DE-08DB3ACD8DEE}" dt="2025-07-22T08:11:16.050" v="3893" actId="20577"/>
        <pc:sldMkLst>
          <pc:docMk/>
          <pc:sldMk cId="1298088971" sldId="803"/>
        </pc:sldMkLst>
        <pc:spChg chg="mod">
          <ac:chgData name="Bhuvanesh" userId="4650cd39-8dbb-4c0f-8fda-594efc81948c" providerId="ADAL" clId="{86416A98-A172-40B2-87DE-08DB3ACD8DEE}" dt="2025-07-22T08:11:16.050" v="3893" actId="20577"/>
          <ac:spMkLst>
            <pc:docMk/>
            <pc:sldMk cId="1298088971" sldId="803"/>
            <ac:spMk id="5" creationId="{9D15E991-768A-9E97-33B4-6FC4EC4F70B3}"/>
          </ac:spMkLst>
        </pc:spChg>
        <pc:spChg chg="add mod">
          <ac:chgData name="Bhuvanesh" userId="4650cd39-8dbb-4c0f-8fda-594efc81948c" providerId="ADAL" clId="{86416A98-A172-40B2-87DE-08DB3ACD8DEE}" dt="2025-07-18T15:47:55.524" v="2445"/>
          <ac:spMkLst>
            <pc:docMk/>
            <pc:sldMk cId="1298088971" sldId="803"/>
            <ac:spMk id="6" creationId="{68DAB9DB-B42F-52EA-E361-0E1CC5FA2EB0}"/>
          </ac:spMkLst>
        </pc:spChg>
      </pc:sldChg>
      <pc:sldChg chg="addSp delSp modSp add mod">
        <pc:chgData name="Bhuvanesh" userId="4650cd39-8dbb-4c0f-8fda-594efc81948c" providerId="ADAL" clId="{86416A98-A172-40B2-87DE-08DB3ACD8DEE}" dt="2025-07-22T08:27:51.794" v="3925" actId="20577"/>
        <pc:sldMkLst>
          <pc:docMk/>
          <pc:sldMk cId="2391651570" sldId="804"/>
        </pc:sldMkLst>
      </pc:sldChg>
      <pc:sldChg chg="addSp delSp modSp add mod">
        <pc:chgData name="Bhuvanesh" userId="4650cd39-8dbb-4c0f-8fda-594efc81948c" providerId="ADAL" clId="{86416A98-A172-40B2-87DE-08DB3ACD8DEE}" dt="2025-07-18T15:48:11.829" v="2451"/>
        <pc:sldMkLst>
          <pc:docMk/>
          <pc:sldMk cId="2397559080" sldId="805"/>
        </pc:sldMkLst>
      </pc:sldChg>
      <pc:sldChg chg="addSp delSp modSp add mod">
        <pc:chgData name="Bhuvanesh" userId="4650cd39-8dbb-4c0f-8fda-594efc81948c" providerId="ADAL" clId="{86416A98-A172-40B2-87DE-08DB3ACD8DEE}" dt="2025-07-21T07:06:21.658" v="3024" actId="14100"/>
        <pc:sldMkLst>
          <pc:docMk/>
          <pc:sldMk cId="1643410853" sldId="806"/>
        </pc:sldMkLst>
      </pc:sldChg>
      <pc:sldChg chg="addSp delSp modSp add mod modNotesTx">
        <pc:chgData name="Bhuvanesh" userId="4650cd39-8dbb-4c0f-8fda-594efc81948c" providerId="ADAL" clId="{86416A98-A172-40B2-87DE-08DB3ACD8DEE}" dt="2025-07-25T08:21:31.666" v="4347"/>
        <pc:sldMkLst>
          <pc:docMk/>
          <pc:sldMk cId="2829220771" sldId="807"/>
        </pc:sldMkLst>
      </pc:sldChg>
      <pc:sldChg chg="addSp delSp modSp add mod">
        <pc:chgData name="Bhuvanesh" userId="4650cd39-8dbb-4c0f-8fda-594efc81948c" providerId="ADAL" clId="{86416A98-A172-40B2-87DE-08DB3ACD8DEE}" dt="2025-07-21T08:57:38.726" v="3481" actId="20577"/>
        <pc:sldMkLst>
          <pc:docMk/>
          <pc:sldMk cId="411318900" sldId="808"/>
        </pc:sldMkLst>
      </pc:sldChg>
      <pc:sldChg chg="addSp delSp modSp add mod modNotesTx">
        <pc:chgData name="Bhuvanesh" userId="4650cd39-8dbb-4c0f-8fda-594efc81948c" providerId="ADAL" clId="{86416A98-A172-40B2-87DE-08DB3ACD8DEE}" dt="2025-07-22T09:42:55.747" v="4036" actId="313"/>
        <pc:sldMkLst>
          <pc:docMk/>
          <pc:sldMk cId="1532804066" sldId="809"/>
        </pc:sldMkLst>
      </pc:sldChg>
      <pc:sldChg chg="addSp delSp modSp add mod">
        <pc:chgData name="Bhuvanesh" userId="4650cd39-8dbb-4c0f-8fda-594efc81948c" providerId="ADAL" clId="{86416A98-A172-40B2-87DE-08DB3ACD8DEE}" dt="2025-07-21T07:14:53.272" v="3052" actId="14100"/>
        <pc:sldMkLst>
          <pc:docMk/>
          <pc:sldMk cId="1099836058" sldId="810"/>
        </pc:sldMkLst>
      </pc:sldChg>
      <pc:sldChg chg="addSp delSp modSp add mod">
        <pc:chgData name="Bhuvanesh" userId="4650cd39-8dbb-4c0f-8fda-594efc81948c" providerId="ADAL" clId="{86416A98-A172-40B2-87DE-08DB3ACD8DEE}" dt="2025-07-25T08:21:36.312" v="4348"/>
        <pc:sldMkLst>
          <pc:docMk/>
          <pc:sldMk cId="1062626043" sldId="811"/>
        </pc:sldMkLst>
      </pc:sldChg>
      <pc:sldChg chg="addSp delSp modSp add mod">
        <pc:chgData name="Bhuvanesh" userId="4650cd39-8dbb-4c0f-8fda-594efc81948c" providerId="ADAL" clId="{86416A98-A172-40B2-87DE-08DB3ACD8DEE}" dt="2025-07-21T08:58:29.124" v="3487" actId="20577"/>
        <pc:sldMkLst>
          <pc:docMk/>
          <pc:sldMk cId="3241509089" sldId="812"/>
        </pc:sldMkLst>
      </pc:sldChg>
      <pc:sldChg chg="addSp delSp modSp add mod">
        <pc:chgData name="Bhuvanesh" userId="4650cd39-8dbb-4c0f-8fda-594efc81948c" providerId="ADAL" clId="{86416A98-A172-40B2-87DE-08DB3ACD8DEE}" dt="2025-07-18T15:48:46.542" v="2465"/>
        <pc:sldMkLst>
          <pc:docMk/>
          <pc:sldMk cId="3562815210" sldId="813"/>
        </pc:sldMkLst>
      </pc:sldChg>
      <pc:sldChg chg="addSp delSp modSp add mod">
        <pc:chgData name="Bhuvanesh" userId="4650cd39-8dbb-4c0f-8fda-594efc81948c" providerId="ADAL" clId="{86416A98-A172-40B2-87DE-08DB3ACD8DEE}" dt="2025-07-21T07:13:02.115" v="3051" actId="14100"/>
        <pc:sldMkLst>
          <pc:docMk/>
          <pc:sldMk cId="3048875307" sldId="814"/>
        </pc:sldMkLst>
      </pc:sldChg>
      <pc:sldChg chg="addSp delSp modSp add mod">
        <pc:chgData name="Bhuvanesh" userId="4650cd39-8dbb-4c0f-8fda-594efc81948c" providerId="ADAL" clId="{86416A98-A172-40B2-87DE-08DB3ACD8DEE}" dt="2025-07-25T08:21:42.043" v="4349"/>
        <pc:sldMkLst>
          <pc:docMk/>
          <pc:sldMk cId="4239775744" sldId="815"/>
        </pc:sldMkLst>
      </pc:sldChg>
      <pc:sldChg chg="addSp delSp modSp add mod">
        <pc:chgData name="Bhuvanesh" userId="4650cd39-8dbb-4c0f-8fda-594efc81948c" providerId="ADAL" clId="{86416A98-A172-40B2-87DE-08DB3ACD8DEE}" dt="2025-07-21T09:00:10.264" v="3497" actId="113"/>
        <pc:sldMkLst>
          <pc:docMk/>
          <pc:sldMk cId="1033413109" sldId="816"/>
        </pc:sldMkLst>
      </pc:sldChg>
      <pc:sldChg chg="addSp delSp modSp add del mod">
        <pc:chgData name="Bhuvanesh" userId="4650cd39-8dbb-4c0f-8fda-594efc81948c" providerId="ADAL" clId="{86416A98-A172-40B2-87DE-08DB3ACD8DEE}" dt="2025-07-22T06:38:15.982" v="3608" actId="2696"/>
        <pc:sldMkLst>
          <pc:docMk/>
          <pc:sldMk cId="2027037237" sldId="817"/>
        </pc:sldMkLst>
      </pc:sldChg>
      <pc:sldChg chg="modSp add mod">
        <pc:chgData name="Bhuvanesh" userId="4650cd39-8dbb-4c0f-8fda-594efc81948c" providerId="ADAL" clId="{86416A98-A172-40B2-87DE-08DB3ACD8DEE}" dt="2025-07-22T06:38:26.025" v="3611" actId="20577"/>
        <pc:sldMkLst>
          <pc:docMk/>
          <pc:sldMk cId="3446511013" sldId="817"/>
        </pc:sldMkLst>
      </pc:sldChg>
      <pc:sldChg chg="modSp add mod">
        <pc:chgData name="Bhuvanesh" userId="4650cd39-8dbb-4c0f-8fda-594efc81948c" providerId="ADAL" clId="{86416A98-A172-40B2-87DE-08DB3ACD8DEE}" dt="2025-07-22T06:38:30.507" v="3613" actId="20577"/>
        <pc:sldMkLst>
          <pc:docMk/>
          <pc:sldMk cId="1676465555" sldId="818"/>
        </pc:sldMkLst>
      </pc:sldChg>
      <pc:sldChg chg="addSp delSp modSp add del mod">
        <pc:chgData name="Bhuvanesh" userId="4650cd39-8dbb-4c0f-8fda-594efc81948c" providerId="ADAL" clId="{86416A98-A172-40B2-87DE-08DB3ACD8DEE}" dt="2025-07-22T06:38:15.982" v="3608" actId="2696"/>
        <pc:sldMkLst>
          <pc:docMk/>
          <pc:sldMk cId="4111957908" sldId="818"/>
        </pc:sldMkLst>
      </pc:sldChg>
      <pc:sldChg chg="modSp add mod">
        <pc:chgData name="Bhuvanesh" userId="4650cd39-8dbb-4c0f-8fda-594efc81948c" providerId="ADAL" clId="{86416A98-A172-40B2-87DE-08DB3ACD8DEE}" dt="2025-07-25T08:21:52.605" v="4351"/>
        <pc:sldMkLst>
          <pc:docMk/>
          <pc:sldMk cId="1034454471" sldId="819"/>
        </pc:sldMkLst>
      </pc:sldChg>
      <pc:sldChg chg="addSp delSp modSp add del mod">
        <pc:chgData name="Bhuvanesh" userId="4650cd39-8dbb-4c0f-8fda-594efc81948c" providerId="ADAL" clId="{86416A98-A172-40B2-87DE-08DB3ACD8DEE}" dt="2025-07-22T06:38:15.982" v="3608" actId="2696"/>
        <pc:sldMkLst>
          <pc:docMk/>
          <pc:sldMk cId="1953456934" sldId="819"/>
        </pc:sldMkLst>
      </pc:sldChg>
      <pc:sldChg chg="modSp add mod">
        <pc:chgData name="Bhuvanesh" userId="4650cd39-8dbb-4c0f-8fda-594efc81948c" providerId="ADAL" clId="{86416A98-A172-40B2-87DE-08DB3ACD8DEE}" dt="2025-07-22T06:38:39.083" v="3619" actId="20577"/>
        <pc:sldMkLst>
          <pc:docMk/>
          <pc:sldMk cId="583669458" sldId="820"/>
        </pc:sldMkLst>
      </pc:sldChg>
      <pc:sldChg chg="addSp delSp modSp add del mod">
        <pc:chgData name="Bhuvanesh" userId="4650cd39-8dbb-4c0f-8fda-594efc81948c" providerId="ADAL" clId="{86416A98-A172-40B2-87DE-08DB3ACD8DEE}" dt="2025-07-22T06:38:15.982" v="3608" actId="2696"/>
        <pc:sldMkLst>
          <pc:docMk/>
          <pc:sldMk cId="2687218314" sldId="820"/>
        </pc:sldMkLst>
      </pc:sldChg>
      <pc:sldChg chg="addSp delSp modSp add mod">
        <pc:chgData name="Bhuvanesh" userId="4650cd39-8dbb-4c0f-8fda-594efc81948c" providerId="ADAL" clId="{86416A98-A172-40B2-87DE-08DB3ACD8DEE}" dt="2025-07-22T06:38:47.594" v="3621" actId="20577"/>
        <pc:sldMkLst>
          <pc:docMk/>
          <pc:sldMk cId="2284997094" sldId="821"/>
        </pc:sldMkLst>
        <pc:spChg chg="mod">
          <ac:chgData name="Bhuvanesh" userId="4650cd39-8dbb-4c0f-8fda-594efc81948c" providerId="ADAL" clId="{86416A98-A172-40B2-87DE-08DB3ACD8DEE}" dt="2025-07-22T06:38:47.594" v="3621" actId="20577"/>
          <ac:spMkLst>
            <pc:docMk/>
            <pc:sldMk cId="2284997094" sldId="821"/>
            <ac:spMk id="10" creationId="{C59B5CFB-A839-2CD6-D947-58499876EE01}"/>
          </ac:spMkLst>
        </pc:spChg>
        <pc:spChg chg="mod">
          <ac:chgData name="Bhuvanesh" userId="4650cd39-8dbb-4c0f-8fda-594efc81948c" providerId="ADAL" clId="{86416A98-A172-40B2-87DE-08DB3ACD8DEE}" dt="2025-07-18T13:18:55.768" v="1014" actId="20577"/>
          <ac:spMkLst>
            <pc:docMk/>
            <pc:sldMk cId="2284997094" sldId="821"/>
            <ac:spMk id="11" creationId="{C6B3C750-DA0D-D491-D247-4A641E4DD61F}"/>
          </ac:spMkLst>
        </pc:spChg>
        <pc:spChg chg="add mod">
          <ac:chgData name="Bhuvanesh" userId="4650cd39-8dbb-4c0f-8fda-594efc81948c" providerId="ADAL" clId="{86416A98-A172-40B2-87DE-08DB3ACD8DEE}" dt="2025-07-18T15:49:15.763" v="2477"/>
          <ac:spMkLst>
            <pc:docMk/>
            <pc:sldMk cId="2284997094" sldId="821"/>
            <ac:spMk id="14" creationId="{19E26778-EE68-A6EB-D9BD-F4E1F439A96A}"/>
          </ac:spMkLst>
        </pc:spChg>
        <pc:graphicFrameChg chg="add mod modGraphic">
          <ac:chgData name="Bhuvanesh" userId="4650cd39-8dbb-4c0f-8fda-594efc81948c" providerId="ADAL" clId="{86416A98-A172-40B2-87DE-08DB3ACD8DEE}" dt="2025-07-18T15:14:43.160" v="2308" actId="20577"/>
          <ac:graphicFrameMkLst>
            <pc:docMk/>
            <pc:sldMk cId="2284997094" sldId="821"/>
            <ac:graphicFrameMk id="13" creationId="{AF64848F-B505-3F72-FDFC-1291DD500FCA}"/>
          </ac:graphicFrameMkLst>
        </pc:graphicFrameChg>
      </pc:sldChg>
      <pc:sldChg chg="addSp delSp modSp add mod">
        <pc:chgData name="Bhuvanesh" userId="4650cd39-8dbb-4c0f-8fda-594efc81948c" providerId="ADAL" clId="{86416A98-A172-40B2-87DE-08DB3ACD8DEE}" dt="2025-07-22T06:38:51.173" v="3623" actId="20577"/>
        <pc:sldMkLst>
          <pc:docMk/>
          <pc:sldMk cId="1664804732" sldId="822"/>
        </pc:sldMkLst>
        <pc:spChg chg="add mod">
          <ac:chgData name="Bhuvanesh" userId="4650cd39-8dbb-4c0f-8fda-594efc81948c" providerId="ADAL" clId="{86416A98-A172-40B2-87DE-08DB3ACD8DEE}" dt="2025-07-18T15:49:17.902" v="2478"/>
          <ac:spMkLst>
            <pc:docMk/>
            <pc:sldMk cId="1664804732" sldId="822"/>
            <ac:spMk id="3" creationId="{1D0A7E31-3FC7-F0C3-B581-77F04E0502D9}"/>
          </ac:spMkLst>
        </pc:spChg>
        <pc:spChg chg="mod">
          <ac:chgData name="Bhuvanesh" userId="4650cd39-8dbb-4c0f-8fda-594efc81948c" providerId="ADAL" clId="{86416A98-A172-40B2-87DE-08DB3ACD8DEE}" dt="2025-07-22T06:38:51.173" v="3623" actId="20577"/>
          <ac:spMkLst>
            <pc:docMk/>
            <pc:sldMk cId="1664804732" sldId="822"/>
            <ac:spMk id="4" creationId="{AD5D04FC-5058-833B-ECCD-70DA8C96D1E3}"/>
          </ac:spMkLst>
        </pc:spChg>
        <pc:spChg chg="add mod">
          <ac:chgData name="Bhuvanesh" userId="4650cd39-8dbb-4c0f-8fda-594efc81948c" providerId="ADAL" clId="{86416A98-A172-40B2-87DE-08DB3ACD8DEE}" dt="2025-07-21T07:24:23.400" v="3102"/>
          <ac:spMkLst>
            <pc:docMk/>
            <pc:sldMk cId="1664804732" sldId="822"/>
            <ac:spMk id="5" creationId="{89BE9D96-D6B8-6EF3-626C-4C83D103FE9B}"/>
          </ac:spMkLst>
        </pc:spChg>
      </pc:sldChg>
      <pc:sldChg chg="addSp delSp modSp add mod">
        <pc:chgData name="Bhuvanesh" userId="4650cd39-8dbb-4c0f-8fda-594efc81948c" providerId="ADAL" clId="{86416A98-A172-40B2-87DE-08DB3ACD8DEE}" dt="2025-07-25T08:21:46.812" v="4350"/>
        <pc:sldMkLst>
          <pc:docMk/>
          <pc:sldMk cId="3290775149" sldId="823"/>
        </pc:sldMkLst>
        <pc:spChg chg="add mod">
          <ac:chgData name="Bhuvanesh" userId="4650cd39-8dbb-4c0f-8fda-594efc81948c" providerId="ADAL" clId="{86416A98-A172-40B2-87DE-08DB3ACD8DEE}" dt="2025-07-21T08:09:37.915" v="3374" actId="20577"/>
          <ac:spMkLst>
            <pc:docMk/>
            <pc:sldMk cId="3290775149" sldId="823"/>
            <ac:spMk id="2" creationId="{68C35385-D997-50F3-718B-C00DB9288983}"/>
          </ac:spMkLst>
        </pc:spChg>
        <pc:spChg chg="add mod">
          <ac:chgData name="Bhuvanesh" userId="4650cd39-8dbb-4c0f-8fda-594efc81948c" providerId="ADAL" clId="{86416A98-A172-40B2-87DE-08DB3ACD8DEE}" dt="2025-07-18T15:49:28.403" v="2481"/>
          <ac:spMkLst>
            <pc:docMk/>
            <pc:sldMk cId="3290775149" sldId="823"/>
            <ac:spMk id="4" creationId="{F7813061-6DBA-2FF9-7DEB-07296606E064}"/>
          </ac:spMkLst>
        </pc:spChg>
        <pc:spChg chg="mod">
          <ac:chgData name="Bhuvanesh" userId="4650cd39-8dbb-4c0f-8fda-594efc81948c" providerId="ADAL" clId="{86416A98-A172-40B2-87DE-08DB3ACD8DEE}" dt="2025-07-22T06:38:54.459" v="3625" actId="20577"/>
          <ac:spMkLst>
            <pc:docMk/>
            <pc:sldMk cId="3290775149" sldId="823"/>
            <ac:spMk id="5" creationId="{C9342354-96D1-C5A0-F32B-FF50F3F2AE87}"/>
          </ac:spMkLst>
        </pc:spChg>
      </pc:sldChg>
      <pc:sldChg chg="addSp delSp modSp add mod">
        <pc:chgData name="Bhuvanesh" userId="4650cd39-8dbb-4c0f-8fda-594efc81948c" providerId="ADAL" clId="{86416A98-A172-40B2-87DE-08DB3ACD8DEE}" dt="2025-07-22T06:38:58.219" v="3627" actId="20577"/>
        <pc:sldMkLst>
          <pc:docMk/>
          <pc:sldMk cId="3629569916" sldId="824"/>
        </pc:sldMkLst>
        <pc:spChg chg="mod">
          <ac:chgData name="Bhuvanesh" userId="4650cd39-8dbb-4c0f-8fda-594efc81948c" providerId="ADAL" clId="{86416A98-A172-40B2-87DE-08DB3ACD8DEE}" dt="2025-07-22T06:38:58.219" v="3627" actId="20577"/>
          <ac:spMkLst>
            <pc:docMk/>
            <pc:sldMk cId="3629569916" sldId="824"/>
            <ac:spMk id="5" creationId="{2ACEB17F-7078-B729-97AE-5ACC1C59A974}"/>
          </ac:spMkLst>
        </pc:spChg>
        <pc:spChg chg="add mod">
          <ac:chgData name="Bhuvanesh" userId="4650cd39-8dbb-4c0f-8fda-594efc81948c" providerId="ADAL" clId="{86416A98-A172-40B2-87DE-08DB3ACD8DEE}" dt="2025-07-18T15:49:33.051" v="2483"/>
          <ac:spMkLst>
            <pc:docMk/>
            <pc:sldMk cId="3629569916" sldId="824"/>
            <ac:spMk id="6" creationId="{0669010A-B91B-9219-CDB4-DC4B21857FEA}"/>
          </ac:spMkLst>
        </pc:spChg>
      </pc:sldChg>
      <pc:sldChg chg="addSp delSp modSp add mod">
        <pc:chgData name="Bhuvanesh" userId="4650cd39-8dbb-4c0f-8fda-594efc81948c" providerId="ADAL" clId="{86416A98-A172-40B2-87DE-08DB3ACD8DEE}" dt="2025-07-18T15:49:36.745" v="2484"/>
        <pc:sldMkLst>
          <pc:docMk/>
          <pc:sldMk cId="1749407557" sldId="825"/>
        </pc:sldMkLst>
      </pc:sldChg>
      <pc:sldChg chg="addSp delSp modSp add mod">
        <pc:chgData name="Bhuvanesh" userId="4650cd39-8dbb-4c0f-8fda-594efc81948c" providerId="ADAL" clId="{86416A98-A172-40B2-87DE-08DB3ACD8DEE}" dt="2025-07-21T07:25:40.334" v="3114" actId="14100"/>
        <pc:sldMkLst>
          <pc:docMk/>
          <pc:sldMk cId="742182380" sldId="826"/>
        </pc:sldMkLst>
      </pc:sldChg>
      <pc:sldChg chg="addSp delSp modSp add mod">
        <pc:chgData name="Bhuvanesh" userId="4650cd39-8dbb-4c0f-8fda-594efc81948c" providerId="ADAL" clId="{86416A98-A172-40B2-87DE-08DB3ACD8DEE}" dt="2025-07-25T08:21:59.274" v="4352"/>
        <pc:sldMkLst>
          <pc:docMk/>
          <pc:sldMk cId="2657697911" sldId="827"/>
        </pc:sldMkLst>
      </pc:sldChg>
      <pc:sldChg chg="addSp delSp modSp add mod">
        <pc:chgData name="Bhuvanesh" userId="4650cd39-8dbb-4c0f-8fda-594efc81948c" providerId="ADAL" clId="{86416A98-A172-40B2-87DE-08DB3ACD8DEE}" dt="2025-07-22T09:48:10.563" v="4053" actId="20577"/>
        <pc:sldMkLst>
          <pc:docMk/>
          <pc:sldMk cId="3510297617" sldId="828"/>
        </pc:sldMkLst>
      </pc:sldChg>
      <pc:sldChg chg="addSp delSp modSp add del mod modShow">
        <pc:chgData name="Bhuvanesh" userId="4650cd39-8dbb-4c0f-8fda-594efc81948c" providerId="ADAL" clId="{86416A98-A172-40B2-87DE-08DB3ACD8DEE}" dt="2025-07-22T06:40:42.717" v="3645" actId="47"/>
        <pc:sldMkLst>
          <pc:docMk/>
          <pc:sldMk cId="3249561196" sldId="829"/>
        </pc:sldMkLst>
      </pc:sldChg>
      <pc:sldChg chg="addSp delSp modSp add del mod modShow">
        <pc:chgData name="Bhuvanesh" userId="4650cd39-8dbb-4c0f-8fda-594efc81948c" providerId="ADAL" clId="{86416A98-A172-40B2-87DE-08DB3ACD8DEE}" dt="2025-07-22T06:40:42.717" v="3645" actId="47"/>
        <pc:sldMkLst>
          <pc:docMk/>
          <pc:sldMk cId="1280561266" sldId="830"/>
        </pc:sldMkLst>
      </pc:sldChg>
      <pc:sldChg chg="addSp delSp modSp add del mod modShow">
        <pc:chgData name="Bhuvanesh" userId="4650cd39-8dbb-4c0f-8fda-594efc81948c" providerId="ADAL" clId="{86416A98-A172-40B2-87DE-08DB3ACD8DEE}" dt="2025-07-22T06:40:42.717" v="3645" actId="47"/>
        <pc:sldMkLst>
          <pc:docMk/>
          <pc:sldMk cId="1558153626" sldId="831"/>
        </pc:sldMkLst>
      </pc:sldChg>
      <pc:sldChg chg="addSp delSp modSp add del mod modShow">
        <pc:chgData name="Bhuvanesh" userId="4650cd39-8dbb-4c0f-8fda-594efc81948c" providerId="ADAL" clId="{86416A98-A172-40B2-87DE-08DB3ACD8DEE}" dt="2025-07-22T06:40:42.717" v="3645" actId="47"/>
        <pc:sldMkLst>
          <pc:docMk/>
          <pc:sldMk cId="819257769" sldId="832"/>
        </pc:sldMkLst>
      </pc:sldChg>
      <pc:sldChg chg="addSp delSp modSp add mod">
        <pc:chgData name="Bhuvanesh" userId="4650cd39-8dbb-4c0f-8fda-594efc81948c" providerId="ADAL" clId="{86416A98-A172-40B2-87DE-08DB3ACD8DEE}" dt="2025-07-22T06:39:38.828" v="3630" actId="20577"/>
        <pc:sldMkLst>
          <pc:docMk/>
          <pc:sldMk cId="2521402625" sldId="833"/>
        </pc:sldMkLst>
      </pc:sldChg>
      <pc:sldChg chg="addSp delSp modSp add mod">
        <pc:chgData name="Bhuvanesh" userId="4650cd39-8dbb-4c0f-8fda-594efc81948c" providerId="ADAL" clId="{86416A98-A172-40B2-87DE-08DB3ACD8DEE}" dt="2025-07-22T06:39:42.897" v="3632" actId="20577"/>
        <pc:sldMkLst>
          <pc:docMk/>
          <pc:sldMk cId="55280330" sldId="834"/>
        </pc:sldMkLst>
      </pc:sldChg>
      <pc:sldChg chg="addSp delSp modSp add mod">
        <pc:chgData name="Bhuvanesh" userId="4650cd39-8dbb-4c0f-8fda-594efc81948c" providerId="ADAL" clId="{86416A98-A172-40B2-87DE-08DB3ACD8DEE}" dt="2025-07-25T08:22:04.427" v="4353"/>
        <pc:sldMkLst>
          <pc:docMk/>
          <pc:sldMk cId="3805894592" sldId="835"/>
        </pc:sldMkLst>
      </pc:sldChg>
      <pc:sldChg chg="addSp delSp modSp add mod">
        <pc:chgData name="Bhuvanesh" userId="4650cd39-8dbb-4c0f-8fda-594efc81948c" providerId="ADAL" clId="{86416A98-A172-40B2-87DE-08DB3ACD8DEE}" dt="2025-07-22T10:16:14.899" v="4109" actId="20577"/>
        <pc:sldMkLst>
          <pc:docMk/>
          <pc:sldMk cId="198815397" sldId="836"/>
        </pc:sldMkLst>
      </pc:sldChg>
      <pc:sldChg chg="addSp delSp modSp add mod">
        <pc:chgData name="Bhuvanesh" userId="4650cd39-8dbb-4c0f-8fda-594efc81948c" providerId="ADAL" clId="{86416A98-A172-40B2-87DE-08DB3ACD8DEE}" dt="2025-07-22T06:40:09.833" v="3638" actId="20577"/>
        <pc:sldMkLst>
          <pc:docMk/>
          <pc:sldMk cId="2545827172" sldId="837"/>
        </pc:sldMkLst>
        <pc:spChg chg="mod">
          <ac:chgData name="Bhuvanesh" userId="4650cd39-8dbb-4c0f-8fda-594efc81948c" providerId="ADAL" clId="{86416A98-A172-40B2-87DE-08DB3ACD8DEE}" dt="2025-07-22T06:40:09.833" v="3638" actId="20577"/>
          <ac:spMkLst>
            <pc:docMk/>
            <pc:sldMk cId="2545827172" sldId="837"/>
            <ac:spMk id="10" creationId="{D4988AF8-98FE-D17F-F92F-369131AE3073}"/>
          </ac:spMkLst>
        </pc:spChg>
        <pc:spChg chg="mod">
          <ac:chgData name="Bhuvanesh" userId="4650cd39-8dbb-4c0f-8fda-594efc81948c" providerId="ADAL" clId="{86416A98-A172-40B2-87DE-08DB3ACD8DEE}" dt="2025-07-18T13:27:56.191" v="1111"/>
          <ac:spMkLst>
            <pc:docMk/>
            <pc:sldMk cId="2545827172" sldId="837"/>
            <ac:spMk id="11" creationId="{283954E5-2AFF-0108-28DA-25C3C198E932}"/>
          </ac:spMkLst>
        </pc:spChg>
        <pc:spChg chg="add mod">
          <ac:chgData name="Bhuvanesh" userId="4650cd39-8dbb-4c0f-8fda-594efc81948c" providerId="ADAL" clId="{86416A98-A172-40B2-87DE-08DB3ACD8DEE}" dt="2025-07-18T15:50:21.165" v="2505"/>
          <ac:spMkLst>
            <pc:docMk/>
            <pc:sldMk cId="2545827172" sldId="837"/>
            <ac:spMk id="13" creationId="{37CD1BE9-5F25-FB4B-5A84-CADE0D26E19E}"/>
          </ac:spMkLst>
        </pc:spChg>
      </pc:sldChg>
      <pc:sldChg chg="addSp delSp modSp add mod">
        <pc:chgData name="Bhuvanesh" userId="4650cd39-8dbb-4c0f-8fda-594efc81948c" providerId="ADAL" clId="{86416A98-A172-40B2-87DE-08DB3ACD8DEE}" dt="2025-07-22T06:40:12.685" v="3640" actId="20577"/>
        <pc:sldMkLst>
          <pc:docMk/>
          <pc:sldMk cId="1097561523" sldId="838"/>
        </pc:sldMkLst>
        <pc:spChg chg="add mod">
          <ac:chgData name="Bhuvanesh" userId="4650cd39-8dbb-4c0f-8fda-594efc81948c" providerId="ADAL" clId="{86416A98-A172-40B2-87DE-08DB3ACD8DEE}" dt="2025-07-18T15:50:24.500" v="2507"/>
          <ac:spMkLst>
            <pc:docMk/>
            <pc:sldMk cId="1097561523" sldId="838"/>
            <ac:spMk id="3" creationId="{B7927026-C140-D6FD-8B64-0C3F716C7F91}"/>
          </ac:spMkLst>
        </pc:spChg>
        <pc:spChg chg="mod">
          <ac:chgData name="Bhuvanesh" userId="4650cd39-8dbb-4c0f-8fda-594efc81948c" providerId="ADAL" clId="{86416A98-A172-40B2-87DE-08DB3ACD8DEE}" dt="2025-07-22T06:40:12.685" v="3640" actId="20577"/>
          <ac:spMkLst>
            <pc:docMk/>
            <pc:sldMk cId="1097561523" sldId="838"/>
            <ac:spMk id="4" creationId="{7B04149B-BF9B-3A55-2BEC-76A8F4242199}"/>
          </ac:spMkLst>
        </pc:spChg>
        <pc:spChg chg="add mod">
          <ac:chgData name="Bhuvanesh" userId="4650cd39-8dbb-4c0f-8fda-594efc81948c" providerId="ADAL" clId="{86416A98-A172-40B2-87DE-08DB3ACD8DEE}" dt="2025-07-21T07:32:39.453" v="3170" actId="20577"/>
          <ac:spMkLst>
            <pc:docMk/>
            <pc:sldMk cId="1097561523" sldId="838"/>
            <ac:spMk id="5" creationId="{F6612A25-5CAF-C8B5-78A3-799C1258CE4A}"/>
          </ac:spMkLst>
        </pc:spChg>
      </pc:sldChg>
      <pc:sldChg chg="addSp delSp modSp add mod">
        <pc:chgData name="Bhuvanesh" userId="4650cd39-8dbb-4c0f-8fda-594efc81948c" providerId="ADAL" clId="{86416A98-A172-40B2-87DE-08DB3ACD8DEE}" dt="2025-07-25T08:22:10.441" v="4354"/>
        <pc:sldMkLst>
          <pc:docMk/>
          <pc:sldMk cId="1619220317" sldId="839"/>
        </pc:sldMkLst>
        <pc:spChg chg="add mod">
          <ac:chgData name="Bhuvanesh" userId="4650cd39-8dbb-4c0f-8fda-594efc81948c" providerId="ADAL" clId="{86416A98-A172-40B2-87DE-08DB3ACD8DEE}" dt="2025-07-21T08:13:02.382" v="3400" actId="14100"/>
          <ac:spMkLst>
            <pc:docMk/>
            <pc:sldMk cId="1619220317" sldId="839"/>
            <ac:spMk id="2" creationId="{AE75E045-DBAB-FFEE-1159-6050DBD4A0F0}"/>
          </ac:spMkLst>
        </pc:spChg>
        <pc:spChg chg="add mod">
          <ac:chgData name="Bhuvanesh" userId="4650cd39-8dbb-4c0f-8fda-594efc81948c" providerId="ADAL" clId="{86416A98-A172-40B2-87DE-08DB3ACD8DEE}" dt="2025-07-18T15:50:28.726" v="2509"/>
          <ac:spMkLst>
            <pc:docMk/>
            <pc:sldMk cId="1619220317" sldId="839"/>
            <ac:spMk id="4" creationId="{22122301-518B-A1A5-7036-DFA6793629EC}"/>
          </ac:spMkLst>
        </pc:spChg>
        <pc:spChg chg="mod">
          <ac:chgData name="Bhuvanesh" userId="4650cd39-8dbb-4c0f-8fda-594efc81948c" providerId="ADAL" clId="{86416A98-A172-40B2-87DE-08DB3ACD8DEE}" dt="2025-07-22T06:40:16.211" v="3642" actId="20577"/>
          <ac:spMkLst>
            <pc:docMk/>
            <pc:sldMk cId="1619220317" sldId="839"/>
            <ac:spMk id="5" creationId="{4782FAF1-0D34-8DA5-3F0A-8A0C6ABFA344}"/>
          </ac:spMkLst>
        </pc:spChg>
      </pc:sldChg>
      <pc:sldChg chg="addSp delSp modSp add mod">
        <pc:chgData name="Bhuvanesh" userId="4650cd39-8dbb-4c0f-8fda-594efc81948c" providerId="ADAL" clId="{86416A98-A172-40B2-87DE-08DB3ACD8DEE}" dt="2025-07-22T10:16:28.977" v="4111" actId="1076"/>
        <pc:sldMkLst>
          <pc:docMk/>
          <pc:sldMk cId="3495577049" sldId="840"/>
        </pc:sldMkLst>
        <pc:spChg chg="mod">
          <ac:chgData name="Bhuvanesh" userId="4650cd39-8dbb-4c0f-8fda-594efc81948c" providerId="ADAL" clId="{86416A98-A172-40B2-87DE-08DB3ACD8DEE}" dt="2025-07-22T06:40:24.304" v="3644" actId="20577"/>
          <ac:spMkLst>
            <pc:docMk/>
            <pc:sldMk cId="3495577049" sldId="840"/>
            <ac:spMk id="5" creationId="{4F471C9D-16BF-04DF-4E04-09F706DFC8BD}"/>
          </ac:spMkLst>
        </pc:spChg>
        <pc:spChg chg="add mod">
          <ac:chgData name="Bhuvanesh" userId="4650cd39-8dbb-4c0f-8fda-594efc81948c" providerId="ADAL" clId="{86416A98-A172-40B2-87DE-08DB3ACD8DEE}" dt="2025-07-18T15:50:32.621" v="2511"/>
          <ac:spMkLst>
            <pc:docMk/>
            <pc:sldMk cId="3495577049" sldId="840"/>
            <ac:spMk id="6" creationId="{0F6F5302-26EF-2CC2-37FD-CCF8858BB28A}"/>
          </ac:spMkLst>
        </pc:spChg>
      </pc:sldChg>
      <pc:sldChg chg="addSp delSp modSp add mod">
        <pc:chgData name="Bhuvanesh" userId="4650cd39-8dbb-4c0f-8fda-594efc81948c" providerId="ADAL" clId="{86416A98-A172-40B2-87DE-08DB3ACD8DEE}" dt="2025-07-25T08:23:22.397" v="4362"/>
        <pc:sldMkLst>
          <pc:docMk/>
          <pc:sldMk cId="4134771887" sldId="841"/>
        </pc:sldMkLst>
        <pc:spChg chg="mod">
          <ac:chgData name="Bhuvanesh" userId="4650cd39-8dbb-4c0f-8fda-594efc81948c" providerId="ADAL" clId="{86416A98-A172-40B2-87DE-08DB3ACD8DEE}" dt="2025-07-22T07:06:57.155" v="3784" actId="207"/>
          <ac:spMkLst>
            <pc:docMk/>
            <pc:sldMk cId="4134771887" sldId="841"/>
            <ac:spMk id="3" creationId="{44367A4C-28C2-C7E5-029E-DD79233B7C41}"/>
          </ac:spMkLst>
        </pc:spChg>
        <pc:spChg chg="add mod">
          <ac:chgData name="Bhuvanesh" userId="4650cd39-8dbb-4c0f-8fda-594efc81948c" providerId="ADAL" clId="{86416A98-A172-40B2-87DE-08DB3ACD8DEE}" dt="2025-07-22T10:52:52.989" v="4251" actId="14100"/>
          <ac:spMkLst>
            <pc:docMk/>
            <pc:sldMk cId="4134771887" sldId="841"/>
            <ac:spMk id="8" creationId="{2DA50B1E-76F6-1FDA-5E51-9539DDC8EA3B}"/>
          </ac:spMkLst>
        </pc:spChg>
        <pc:spChg chg="add mod">
          <ac:chgData name="Bhuvanesh" userId="4650cd39-8dbb-4c0f-8fda-594efc81948c" providerId="ADAL" clId="{86416A98-A172-40B2-87DE-08DB3ACD8DEE}" dt="2025-07-22T10:52:49.807" v="4250" actId="14100"/>
          <ac:spMkLst>
            <pc:docMk/>
            <pc:sldMk cId="4134771887" sldId="841"/>
            <ac:spMk id="9" creationId="{A4C04554-2342-8685-FC4B-E8269461DC26}"/>
          </ac:spMkLst>
        </pc:spChg>
      </pc:sldChg>
      <pc:sldChg chg="addSp delSp modSp mod">
        <pc:chgData name="Bhuvanesh" userId="4650cd39-8dbb-4c0f-8fda-594efc81948c" providerId="ADAL" clId="{86416A98-A172-40B2-87DE-08DB3ACD8DEE}" dt="2025-07-22T10:18:30.187" v="4124" actId="1076"/>
        <pc:sldMkLst>
          <pc:docMk/>
          <pc:sldMk cId="3339382147" sldId="842"/>
        </pc:sldMkLst>
      </pc:sldChg>
      <pc:sldChg chg="addSp delSp modSp add mod">
        <pc:chgData name="Bhuvanesh" userId="4650cd39-8dbb-4c0f-8fda-594efc81948c" providerId="ADAL" clId="{86416A98-A172-40B2-87DE-08DB3ACD8DEE}" dt="2025-07-25T08:23:14.436" v="4361"/>
        <pc:sldMkLst>
          <pc:docMk/>
          <pc:sldMk cId="3931229060" sldId="843"/>
        </pc:sldMkLst>
      </pc:sldChg>
      <pc:sldChg chg="addSp delSp modSp add mod setBg delDesignElem">
        <pc:chgData name="Bhuvanesh" userId="4650cd39-8dbb-4c0f-8fda-594efc81948c" providerId="ADAL" clId="{86416A98-A172-40B2-87DE-08DB3ACD8DEE}" dt="2025-07-25T08:23:07.774" v="4360"/>
        <pc:sldMkLst>
          <pc:docMk/>
          <pc:sldMk cId="1632618879" sldId="844"/>
        </pc:sldMkLst>
        <pc:spChg chg="mod">
          <ac:chgData name="Bhuvanesh" userId="4650cd39-8dbb-4c0f-8fda-594efc81948c" providerId="ADAL" clId="{86416A98-A172-40B2-87DE-08DB3ACD8DEE}" dt="2025-07-22T08:11:37.284" v="3895"/>
          <ac:spMkLst>
            <pc:docMk/>
            <pc:sldMk cId="1632618879" sldId="844"/>
            <ac:spMk id="3" creationId="{183E55F8-49D4-1E59-9BD9-7261C33AFDDF}"/>
          </ac:spMkLst>
        </pc:spChg>
        <pc:spChg chg="add mod">
          <ac:chgData name="Bhuvanesh" userId="4650cd39-8dbb-4c0f-8fda-594efc81948c" providerId="ADAL" clId="{86416A98-A172-40B2-87DE-08DB3ACD8DEE}" dt="2025-07-22T10:59:18.898" v="4274"/>
          <ac:spMkLst>
            <pc:docMk/>
            <pc:sldMk cId="1632618879" sldId="844"/>
            <ac:spMk id="7" creationId="{3D1A2FD8-1415-95E0-00F2-30290B4FB6E4}"/>
          </ac:spMkLst>
        </pc:spChg>
        <pc:spChg chg="add mod">
          <ac:chgData name="Bhuvanesh" userId="4650cd39-8dbb-4c0f-8fda-594efc81948c" providerId="ADAL" clId="{86416A98-A172-40B2-87DE-08DB3ACD8DEE}" dt="2025-07-22T10:59:18.898" v="4274"/>
          <ac:spMkLst>
            <pc:docMk/>
            <pc:sldMk cId="1632618879" sldId="844"/>
            <ac:spMk id="8" creationId="{D1CDFC26-31F9-8FB1-26BD-C359E27E4741}"/>
          </ac:spMkLst>
        </pc:spChg>
      </pc:sldChg>
      <pc:sldChg chg="addSp delSp modSp add mod">
        <pc:chgData name="Bhuvanesh" userId="4650cd39-8dbb-4c0f-8fda-594efc81948c" providerId="ADAL" clId="{86416A98-A172-40B2-87DE-08DB3ACD8DEE}" dt="2025-07-25T08:23:02.197" v="4359"/>
        <pc:sldMkLst>
          <pc:docMk/>
          <pc:sldMk cId="170609302" sldId="845"/>
        </pc:sldMkLst>
      </pc:sldChg>
      <pc:sldChg chg="addSp delSp add del setBg delDesignElem">
        <pc:chgData name="Bhuvanesh" userId="4650cd39-8dbb-4c0f-8fda-594efc81948c" providerId="ADAL" clId="{86416A98-A172-40B2-87DE-08DB3ACD8DEE}" dt="2025-07-24T10:20:48.165" v="4315"/>
        <pc:sldMkLst>
          <pc:docMk/>
          <pc:sldMk cId="3499713454" sldId="846"/>
        </pc:sldMkLst>
      </pc:sldChg>
    </pc:docChg>
  </pc:docChgLst>
  <pc:docChgLst>
    <pc:chgData name="Guest User" userId="S::urn:spo:tenantanon#2fe6762b-2c15-4a41-9779-d487e594fbaf::" providerId="AD" clId="Web-{2C89B5E6-7FF8-8A74-416E-7AB6DC09A6E2}"/>
    <pc:docChg chg="modSld">
      <pc:chgData name="Guest User" userId="S::urn:spo:tenantanon#2fe6762b-2c15-4a41-9779-d487e594fbaf::" providerId="AD" clId="Web-{2C89B5E6-7FF8-8A74-416E-7AB6DC09A6E2}" dt="2025-07-09T09:03:29.433" v="1"/>
      <pc:docMkLst>
        <pc:docMk/>
      </pc:docMkLst>
      <pc:sldChg chg="addSp delSp">
        <pc:chgData name="Guest User" userId="S::urn:spo:tenantanon#2fe6762b-2c15-4a41-9779-d487e594fbaf::" providerId="AD" clId="Web-{2C89B5E6-7FF8-8A74-416E-7AB6DC09A6E2}" dt="2025-07-09T09:03:29.433" v="1"/>
        <pc:sldMkLst>
          <pc:docMk/>
          <pc:sldMk cId="3480736341" sldId="772"/>
        </pc:sldMkLst>
      </pc:sldChg>
    </pc:docChg>
  </pc:docChgLst>
  <pc:docChgLst>
    <pc:chgData name="Guest User" userId="S::urn:spo:tenantanon#2fe6762b-2c15-4a41-9779-d487e594fbaf::" providerId="AD" clId="Web-{1A846FC2-B342-36FA-7923-B92801B2D523}"/>
    <pc:docChg chg="addSld modSld">
      <pc:chgData name="Guest User" userId="S::urn:spo:tenantanon#2fe6762b-2c15-4a41-9779-d487e594fbaf::" providerId="AD" clId="Web-{1A846FC2-B342-36FA-7923-B92801B2D523}" dt="2025-07-11T10:02:09.720" v="298"/>
      <pc:docMkLst>
        <pc:docMk/>
      </pc:docMkLst>
      <pc:sldChg chg="modSp">
        <pc:chgData name="Guest User" userId="S::urn:spo:tenantanon#2fe6762b-2c15-4a41-9779-d487e594fbaf::" providerId="AD" clId="Web-{1A846FC2-B342-36FA-7923-B92801B2D523}" dt="2025-07-11T09:58:14.424" v="146" actId="20577"/>
        <pc:sldMkLst>
          <pc:docMk/>
          <pc:sldMk cId="2942096670" sldId="696"/>
        </pc:sldMkLst>
        <pc:spChg chg="mod">
          <ac:chgData name="Guest User" userId="S::urn:spo:tenantanon#2fe6762b-2c15-4a41-9779-d487e594fbaf::" providerId="AD" clId="Web-{1A846FC2-B342-36FA-7923-B92801B2D523}" dt="2025-07-11T09:58:14.424" v="146" actId="20577"/>
          <ac:spMkLst>
            <pc:docMk/>
            <pc:sldMk cId="2942096670" sldId="696"/>
            <ac:spMk id="3" creationId="{3EF55BC6-CD34-B597-F8F2-C2ABB9011218}"/>
          </ac:spMkLst>
        </pc:spChg>
      </pc:sldChg>
      <pc:sldChg chg="modSp">
        <pc:chgData name="Guest User" userId="S::urn:spo:tenantanon#2fe6762b-2c15-4a41-9779-d487e594fbaf::" providerId="AD" clId="Web-{1A846FC2-B342-36FA-7923-B92801B2D523}" dt="2025-07-11T09:56:40.418" v="106" actId="20577"/>
        <pc:sldMkLst>
          <pc:docMk/>
          <pc:sldMk cId="1536385734" sldId="766"/>
        </pc:sldMkLst>
      </pc:sldChg>
      <pc:sldChg chg="addSp modSp">
        <pc:chgData name="Guest User" userId="S::urn:spo:tenantanon#2fe6762b-2c15-4a41-9779-d487e594fbaf::" providerId="AD" clId="Web-{1A846FC2-B342-36FA-7923-B92801B2D523}" dt="2025-07-11T09:52:33.215" v="80" actId="20577"/>
        <pc:sldMkLst>
          <pc:docMk/>
          <pc:sldMk cId="1086823227" sldId="770"/>
        </pc:sldMkLst>
      </pc:sldChg>
      <pc:sldChg chg="modSp">
        <pc:chgData name="Guest User" userId="S::urn:spo:tenantanon#2fe6762b-2c15-4a41-9779-d487e594fbaf::" providerId="AD" clId="Web-{1A846FC2-B342-36FA-7923-B92801B2D523}" dt="2025-07-11T09:55:32.883" v="103" actId="1076"/>
        <pc:sldMkLst>
          <pc:docMk/>
          <pc:sldMk cId="2480407772" sldId="786"/>
        </pc:sldMkLst>
        <pc:spChg chg="mod">
          <ac:chgData name="Guest User" userId="S::urn:spo:tenantanon#2fe6762b-2c15-4a41-9779-d487e594fbaf::" providerId="AD" clId="Web-{1A846FC2-B342-36FA-7923-B92801B2D523}" dt="2025-07-11T09:55:27.211" v="102" actId="1076"/>
          <ac:spMkLst>
            <pc:docMk/>
            <pc:sldMk cId="2480407772" sldId="786"/>
            <ac:spMk id="3" creationId="{E145FCD8-7B7C-3D77-DA68-5574328054C0}"/>
          </ac:spMkLst>
        </pc:spChg>
      </pc:sldChg>
      <pc:sldChg chg="delSp modSp add replId">
        <pc:chgData name="Guest User" userId="S::urn:spo:tenantanon#2fe6762b-2c15-4a41-9779-d487e594fbaf::" providerId="AD" clId="Web-{1A846FC2-B342-36FA-7923-B92801B2D523}" dt="2025-07-11T10:02:09.720" v="298"/>
        <pc:sldMkLst>
          <pc:docMk/>
          <pc:sldMk cId="2698671934" sldId="800"/>
        </pc:sldMkLst>
        <pc:spChg chg="mod">
          <ac:chgData name="Guest User" userId="S::urn:spo:tenantanon#2fe6762b-2c15-4a41-9779-d487e594fbaf::" providerId="AD" clId="Web-{1A846FC2-B342-36FA-7923-B92801B2D523}" dt="2025-07-11T09:54:51.130" v="98" actId="20577"/>
          <ac:spMkLst>
            <pc:docMk/>
            <pc:sldMk cId="2698671934" sldId="800"/>
            <ac:spMk id="3" creationId="{730EC50B-1326-825D-1515-7C169CADF362}"/>
          </ac:spMkLst>
        </pc:spChg>
      </pc:sldChg>
    </pc:docChg>
  </pc:docChgLst>
  <pc:docChgLst>
    <pc:chgData name="Bhuvanesh" userId="4650cd39-8dbb-4c0f-8fda-594efc81948c" providerId="ADAL" clId="{BB062786-731F-4348-8081-05B5CDD2E0A7}"/>
    <pc:docChg chg="undo redo custSel addSld delSld modSld sldOrd">
      <pc:chgData name="Bhuvanesh" userId="4650cd39-8dbb-4c0f-8fda-594efc81948c" providerId="ADAL" clId="{BB062786-731F-4348-8081-05B5CDD2E0A7}" dt="2025-07-31T11:11:36.532" v="2026" actId="14100"/>
      <pc:docMkLst>
        <pc:docMk/>
      </pc:docMkLst>
      <pc:sldChg chg="modSp mod">
        <pc:chgData name="Bhuvanesh" userId="4650cd39-8dbb-4c0f-8fda-594efc81948c" providerId="ADAL" clId="{BB062786-731F-4348-8081-05B5CDD2E0A7}" dt="2025-07-31T06:48:14.121" v="1953" actId="20577"/>
        <pc:sldMkLst>
          <pc:docMk/>
          <pc:sldMk cId="4129944639" sldId="498"/>
        </pc:sldMkLst>
        <pc:spChg chg="mod">
          <ac:chgData name="Bhuvanesh" userId="4650cd39-8dbb-4c0f-8fda-594efc81948c" providerId="ADAL" clId="{BB062786-731F-4348-8081-05B5CDD2E0A7}" dt="2025-07-31T06:48:14.121" v="1953" actId="20577"/>
          <ac:spMkLst>
            <pc:docMk/>
            <pc:sldMk cId="4129944639" sldId="498"/>
            <ac:spMk id="3" creationId="{4F7E8F7E-6D89-74CB-11C3-C84321CCA4F1}"/>
          </ac:spMkLst>
        </pc:spChg>
        <pc:spChg chg="mod">
          <ac:chgData name="Bhuvanesh" userId="4650cd39-8dbb-4c0f-8fda-594efc81948c" providerId="ADAL" clId="{BB062786-731F-4348-8081-05B5CDD2E0A7}" dt="2025-07-29T04:26:03.700" v="6" actId="20577"/>
          <ac:spMkLst>
            <pc:docMk/>
            <pc:sldMk cId="4129944639" sldId="498"/>
            <ac:spMk id="7" creationId="{E9BF3232-B9BC-4886-8893-52E1AAE82E7B}"/>
          </ac:spMkLst>
        </pc:spChg>
      </pc:sldChg>
      <pc:sldChg chg="del">
        <pc:chgData name="Bhuvanesh" userId="4650cd39-8dbb-4c0f-8fda-594efc81948c" providerId="ADAL" clId="{BB062786-731F-4348-8081-05B5CDD2E0A7}" dt="2025-07-29T08:53:51.747" v="183" actId="47"/>
        <pc:sldMkLst>
          <pc:docMk/>
          <pc:sldMk cId="66528652" sldId="666"/>
        </pc:sldMkLst>
      </pc:sldChg>
      <pc:sldChg chg="modSp mod">
        <pc:chgData name="Bhuvanesh" userId="4650cd39-8dbb-4c0f-8fda-594efc81948c" providerId="ADAL" clId="{BB062786-731F-4348-8081-05B5CDD2E0A7}" dt="2025-07-29T08:12:22.857" v="172" actId="20577"/>
        <pc:sldMkLst>
          <pc:docMk/>
          <pc:sldMk cId="633098496" sldId="689"/>
        </pc:sldMkLst>
        <pc:spChg chg="mod">
          <ac:chgData name="Bhuvanesh" userId="4650cd39-8dbb-4c0f-8fda-594efc81948c" providerId="ADAL" clId="{BB062786-731F-4348-8081-05B5CDD2E0A7}" dt="2025-07-29T08:12:22.857" v="172" actId="20577"/>
          <ac:spMkLst>
            <pc:docMk/>
            <pc:sldMk cId="633098496" sldId="689"/>
            <ac:spMk id="3" creationId="{B142CDEE-B919-E235-FAB7-B7A0EDAF6A3C}"/>
          </ac:spMkLst>
        </pc:spChg>
      </pc:sldChg>
      <pc:sldChg chg="modSp mod">
        <pc:chgData name="Bhuvanesh" userId="4650cd39-8dbb-4c0f-8fda-594efc81948c" providerId="ADAL" clId="{BB062786-731F-4348-8081-05B5CDD2E0A7}" dt="2025-07-29T07:31:05.295" v="69" actId="20577"/>
        <pc:sldMkLst>
          <pc:docMk/>
          <pc:sldMk cId="4067340277" sldId="690"/>
        </pc:sldMkLst>
        <pc:spChg chg="mod">
          <ac:chgData name="Bhuvanesh" userId="4650cd39-8dbb-4c0f-8fda-594efc81948c" providerId="ADAL" clId="{BB062786-731F-4348-8081-05B5CDD2E0A7}" dt="2025-07-29T07:30:53.822" v="63" actId="20577"/>
          <ac:spMkLst>
            <pc:docMk/>
            <pc:sldMk cId="4067340277" sldId="690"/>
            <ac:spMk id="14" creationId="{A7A80D9A-16CA-8CE2-06F5-D014C9844F49}"/>
          </ac:spMkLst>
        </pc:spChg>
        <pc:spChg chg="mod">
          <ac:chgData name="Bhuvanesh" userId="4650cd39-8dbb-4c0f-8fda-594efc81948c" providerId="ADAL" clId="{BB062786-731F-4348-8081-05B5CDD2E0A7}" dt="2025-07-29T07:30:58.101" v="65" actId="20577"/>
          <ac:spMkLst>
            <pc:docMk/>
            <pc:sldMk cId="4067340277" sldId="690"/>
            <ac:spMk id="15" creationId="{AB7593A3-2FB3-AD2D-95DC-FA66BE90944F}"/>
          </ac:spMkLst>
        </pc:spChg>
        <pc:spChg chg="mod">
          <ac:chgData name="Bhuvanesh" userId="4650cd39-8dbb-4c0f-8fda-594efc81948c" providerId="ADAL" clId="{BB062786-731F-4348-8081-05B5CDD2E0A7}" dt="2025-07-29T07:31:05.295" v="69" actId="20577"/>
          <ac:spMkLst>
            <pc:docMk/>
            <pc:sldMk cId="4067340277" sldId="690"/>
            <ac:spMk id="17" creationId="{D853B058-D290-250A-5607-23584E067A19}"/>
          </ac:spMkLst>
        </pc:spChg>
        <pc:spChg chg="mod">
          <ac:chgData name="Bhuvanesh" userId="4650cd39-8dbb-4c0f-8fda-594efc81948c" providerId="ADAL" clId="{BB062786-731F-4348-8081-05B5CDD2E0A7}" dt="2025-07-29T07:30:49.628" v="61" actId="20577"/>
          <ac:spMkLst>
            <pc:docMk/>
            <pc:sldMk cId="4067340277" sldId="690"/>
            <ac:spMk id="18" creationId="{A66641C1-CF4A-74AD-6D9B-655039344F55}"/>
          </ac:spMkLst>
        </pc:spChg>
        <pc:spChg chg="mod">
          <ac:chgData name="Bhuvanesh" userId="4650cd39-8dbb-4c0f-8fda-594efc81948c" providerId="ADAL" clId="{BB062786-731F-4348-8081-05B5CDD2E0A7}" dt="2025-07-29T07:31:02.290" v="67" actId="20577"/>
          <ac:spMkLst>
            <pc:docMk/>
            <pc:sldMk cId="4067340277" sldId="690"/>
            <ac:spMk id="31" creationId="{5A191559-CFD5-2DB4-B03F-F8BA1C32581D}"/>
          </ac:spMkLst>
        </pc:spChg>
      </pc:sldChg>
      <pc:sldChg chg="addSp delSp modSp mod">
        <pc:chgData name="Bhuvanesh" userId="4650cd39-8dbb-4c0f-8fda-594efc81948c" providerId="ADAL" clId="{BB062786-731F-4348-8081-05B5CDD2E0A7}" dt="2025-07-29T08:50:16.828" v="173" actId="14100"/>
        <pc:sldMkLst>
          <pc:docMk/>
          <pc:sldMk cId="2942096670" sldId="696"/>
        </pc:sldMkLst>
        <pc:graphicFrameChg chg="mod modGraphic">
          <ac:chgData name="Bhuvanesh" userId="4650cd39-8dbb-4c0f-8fda-594efc81948c" providerId="ADAL" clId="{BB062786-731F-4348-8081-05B5CDD2E0A7}" dt="2025-07-29T07:10:31.990" v="51" actId="122"/>
          <ac:graphicFrameMkLst>
            <pc:docMk/>
            <pc:sldMk cId="2942096670" sldId="696"/>
            <ac:graphicFrameMk id="5" creationId="{74D61543-145E-A986-DD87-BEF9AB900578}"/>
          </ac:graphicFrameMkLst>
        </pc:graphicFrameChg>
        <pc:picChg chg="add mod">
          <ac:chgData name="Bhuvanesh" userId="4650cd39-8dbb-4c0f-8fda-594efc81948c" providerId="ADAL" clId="{BB062786-731F-4348-8081-05B5CDD2E0A7}" dt="2025-07-29T08:50:16.828" v="173" actId="14100"/>
          <ac:picMkLst>
            <pc:docMk/>
            <pc:sldMk cId="2942096670" sldId="696"/>
            <ac:picMk id="2" creationId="{981BC35B-8D61-BB5B-D9B9-0B0D383CCA7E}"/>
          </ac:picMkLst>
        </pc:picChg>
      </pc:sldChg>
      <pc:sldChg chg="addSp delSp modSp mod">
        <pc:chgData name="Bhuvanesh" userId="4650cd39-8dbb-4c0f-8fda-594efc81948c" providerId="ADAL" clId="{BB062786-731F-4348-8081-05B5CDD2E0A7}" dt="2025-07-31T10:38:04.320" v="2005" actId="20577"/>
        <pc:sldMkLst>
          <pc:docMk/>
          <pc:sldMk cId="3428591970" sldId="709"/>
        </pc:sldMkLst>
        <pc:spChg chg="mod">
          <ac:chgData name="Bhuvanesh" userId="4650cd39-8dbb-4c0f-8fda-594efc81948c" providerId="ADAL" clId="{BB062786-731F-4348-8081-05B5CDD2E0A7}" dt="2025-07-29T12:13:27.390" v="628" actId="1076"/>
          <ac:spMkLst>
            <pc:docMk/>
            <pc:sldMk cId="3428591970" sldId="709"/>
            <ac:spMk id="6" creationId="{08FF86E1-CC83-7BED-BC23-32135FEA805B}"/>
          </ac:spMkLst>
        </pc:spChg>
        <pc:spChg chg="mod">
          <ac:chgData name="Bhuvanesh" userId="4650cd39-8dbb-4c0f-8fda-594efc81948c" providerId="ADAL" clId="{BB062786-731F-4348-8081-05B5CDD2E0A7}" dt="2025-07-29T12:02:21.677" v="625" actId="14100"/>
          <ac:spMkLst>
            <pc:docMk/>
            <pc:sldMk cId="3428591970" sldId="709"/>
            <ac:spMk id="8" creationId="{73D4D1E4-C35C-48F3-3F2C-5790B8D9AFAF}"/>
          </ac:spMkLst>
        </pc:spChg>
        <pc:graphicFrameChg chg="add mod modGraphic">
          <ac:chgData name="Bhuvanesh" userId="4650cd39-8dbb-4c0f-8fda-594efc81948c" providerId="ADAL" clId="{BB062786-731F-4348-8081-05B5CDD2E0A7}" dt="2025-07-31T10:38:04.320" v="2005" actId="20577"/>
          <ac:graphicFrameMkLst>
            <pc:docMk/>
            <pc:sldMk cId="3428591970" sldId="709"/>
            <ac:graphicFrameMk id="2" creationId="{6B899EFE-53DE-F296-75B8-5809EEEC3CAC}"/>
          </ac:graphicFrameMkLst>
        </pc:graphicFrameChg>
        <pc:graphicFrameChg chg="mod modGraphic">
          <ac:chgData name="Bhuvanesh" userId="4650cd39-8dbb-4c0f-8fda-594efc81948c" providerId="ADAL" clId="{BB062786-731F-4348-8081-05B5CDD2E0A7}" dt="2025-07-30T09:47:54.816" v="1244" actId="14734"/>
          <ac:graphicFrameMkLst>
            <pc:docMk/>
            <pc:sldMk cId="3428591970" sldId="709"/>
            <ac:graphicFrameMk id="5" creationId="{7F796768-80A4-0C6C-4EB3-D182897AE066}"/>
          </ac:graphicFrameMkLst>
        </pc:graphicFrameChg>
        <pc:graphicFrameChg chg="mod modGraphic">
          <ac:chgData name="Bhuvanesh" userId="4650cd39-8dbb-4c0f-8fda-594efc81948c" providerId="ADAL" clId="{BB062786-731F-4348-8081-05B5CDD2E0A7}" dt="2025-07-30T09:49:26.538" v="1266" actId="20577"/>
          <ac:graphicFrameMkLst>
            <pc:docMk/>
            <pc:sldMk cId="3428591970" sldId="709"/>
            <ac:graphicFrameMk id="12" creationId="{A1A57F15-C3E2-2BEC-F064-BA8E332894DC}"/>
          </ac:graphicFrameMkLst>
        </pc:graphicFrameChg>
      </pc:sldChg>
      <pc:sldChg chg="addSp delSp modSp mod">
        <pc:chgData name="Bhuvanesh" userId="4650cd39-8dbb-4c0f-8fda-594efc81948c" providerId="ADAL" clId="{BB062786-731F-4348-8081-05B5CDD2E0A7}" dt="2025-07-29T12:29:49.157" v="771" actId="1076"/>
        <pc:sldMkLst>
          <pc:docMk/>
          <pc:sldMk cId="1756677345" sldId="712"/>
        </pc:sldMkLst>
        <pc:spChg chg="mod">
          <ac:chgData name="Bhuvanesh" userId="4650cd39-8dbb-4c0f-8fda-594efc81948c" providerId="ADAL" clId="{BB062786-731F-4348-8081-05B5CDD2E0A7}" dt="2025-07-29T09:04:08.235" v="286" actId="20577"/>
          <ac:spMkLst>
            <pc:docMk/>
            <pc:sldMk cId="1756677345" sldId="712"/>
            <ac:spMk id="6" creationId="{4B27E46D-CDEF-FEA2-7B63-8CF1BC6F9E3A}"/>
          </ac:spMkLst>
        </pc:spChg>
        <pc:picChg chg="add mod">
          <ac:chgData name="Bhuvanesh" userId="4650cd39-8dbb-4c0f-8fda-594efc81948c" providerId="ADAL" clId="{BB062786-731F-4348-8081-05B5CDD2E0A7}" dt="2025-07-29T12:24:47.946" v="724" actId="14100"/>
          <ac:picMkLst>
            <pc:docMk/>
            <pc:sldMk cId="1756677345" sldId="712"/>
            <ac:picMk id="4" creationId="{EC824B5B-CA09-3E6B-4313-4D9D60FD54D1}"/>
          </ac:picMkLst>
        </pc:picChg>
        <pc:picChg chg="add mod">
          <ac:chgData name="Bhuvanesh" userId="4650cd39-8dbb-4c0f-8fda-594efc81948c" providerId="ADAL" clId="{BB062786-731F-4348-8081-05B5CDD2E0A7}" dt="2025-07-29T12:29:49.157" v="771" actId="1076"/>
          <ac:picMkLst>
            <pc:docMk/>
            <pc:sldMk cId="1756677345" sldId="712"/>
            <ac:picMk id="8" creationId="{5BFF4914-9F96-6D52-64FB-7C65B5FBFB82}"/>
          </ac:picMkLst>
        </pc:picChg>
      </pc:sldChg>
      <pc:sldChg chg="addSp delSp modSp mod">
        <pc:chgData name="Bhuvanesh" userId="4650cd39-8dbb-4c0f-8fda-594efc81948c" providerId="ADAL" clId="{BB062786-731F-4348-8081-05B5CDD2E0A7}" dt="2025-07-29T07:34:59.836" v="166" actId="14100"/>
        <pc:sldMkLst>
          <pc:docMk/>
          <pc:sldMk cId="2995196123" sldId="733"/>
        </pc:sldMkLst>
        <pc:spChg chg="mod">
          <ac:chgData name="Bhuvanesh" userId="4650cd39-8dbb-4c0f-8fda-594efc81948c" providerId="ADAL" clId="{BB062786-731F-4348-8081-05B5CDD2E0A7}" dt="2025-07-29T07:31:37.853" v="72" actId="20577"/>
          <ac:spMkLst>
            <pc:docMk/>
            <pc:sldMk cId="2995196123" sldId="733"/>
            <ac:spMk id="3" creationId="{316ABE7A-2D02-03DE-C950-58A378604A01}"/>
          </ac:spMkLst>
        </pc:spChg>
        <pc:picChg chg="add mod">
          <ac:chgData name="Bhuvanesh" userId="4650cd39-8dbb-4c0f-8fda-594efc81948c" providerId="ADAL" clId="{BB062786-731F-4348-8081-05B5CDD2E0A7}" dt="2025-07-29T07:34:59.836" v="166" actId="14100"/>
          <ac:picMkLst>
            <pc:docMk/>
            <pc:sldMk cId="2995196123" sldId="733"/>
            <ac:picMk id="5" creationId="{ACE0DF94-4DAE-950B-827F-85D5005AB8AD}"/>
          </ac:picMkLst>
        </pc:picChg>
      </pc:sldChg>
      <pc:sldChg chg="addSp delSp modSp mod">
        <pc:chgData name="Bhuvanesh" userId="4650cd39-8dbb-4c0f-8fda-594efc81948c" providerId="ADAL" clId="{BB062786-731F-4348-8081-05B5CDD2E0A7}" dt="2025-07-31T10:38:14.113" v="2017" actId="5793"/>
        <pc:sldMkLst>
          <pc:docMk/>
          <pc:sldMk cId="2725626930" sldId="748"/>
        </pc:sldMkLst>
        <pc:spChg chg="mod">
          <ac:chgData name="Bhuvanesh" userId="4650cd39-8dbb-4c0f-8fda-594efc81948c" providerId="ADAL" clId="{BB062786-731F-4348-8081-05B5CDD2E0A7}" dt="2025-07-29T08:52:13.240" v="175" actId="1076"/>
          <ac:spMkLst>
            <pc:docMk/>
            <pc:sldMk cId="2725626930" sldId="748"/>
            <ac:spMk id="2" creationId="{6BCA2033-E0D3-F1BC-7B53-1CBBCD99B39A}"/>
          </ac:spMkLst>
        </pc:spChg>
        <pc:graphicFrameChg chg="add mod modGraphic">
          <ac:chgData name="Bhuvanesh" userId="4650cd39-8dbb-4c0f-8fda-594efc81948c" providerId="ADAL" clId="{BB062786-731F-4348-8081-05B5CDD2E0A7}" dt="2025-07-31T10:38:14.113" v="2017" actId="5793"/>
          <ac:graphicFrameMkLst>
            <pc:docMk/>
            <pc:sldMk cId="2725626930" sldId="748"/>
            <ac:graphicFrameMk id="3" creationId="{559557CE-CD0B-CD12-2CF9-0E59E6E3EE71}"/>
          </ac:graphicFrameMkLst>
        </pc:graphicFrameChg>
      </pc:sldChg>
      <pc:sldChg chg="addSp delSp modSp mod">
        <pc:chgData name="Bhuvanesh" userId="4650cd39-8dbb-4c0f-8fda-594efc81948c" providerId="ADAL" clId="{BB062786-731F-4348-8081-05B5CDD2E0A7}" dt="2025-07-31T05:30:41.807" v="1664" actId="1076"/>
        <pc:sldMkLst>
          <pc:docMk/>
          <pc:sldMk cId="278374271" sldId="749"/>
        </pc:sldMkLst>
        <pc:spChg chg="mod">
          <ac:chgData name="Bhuvanesh" userId="4650cd39-8dbb-4c0f-8fda-594efc81948c" providerId="ADAL" clId="{BB062786-731F-4348-8081-05B5CDD2E0A7}" dt="2025-07-31T05:30:41.807" v="1664" actId="1076"/>
          <ac:spMkLst>
            <pc:docMk/>
            <pc:sldMk cId="278374271" sldId="749"/>
            <ac:spMk id="2" creationId="{43EABB91-C15B-5280-BC89-1EE250138A10}"/>
          </ac:spMkLst>
        </pc:spChg>
        <pc:picChg chg="add mod">
          <ac:chgData name="Bhuvanesh" userId="4650cd39-8dbb-4c0f-8fda-594efc81948c" providerId="ADAL" clId="{BB062786-731F-4348-8081-05B5CDD2E0A7}" dt="2025-07-29T12:54:29.076" v="964"/>
          <ac:picMkLst>
            <pc:docMk/>
            <pc:sldMk cId="278374271" sldId="749"/>
            <ac:picMk id="4" creationId="{AB5FFCA3-7044-8F9D-0B7F-9F7C2C25179B}"/>
          </ac:picMkLst>
        </pc:picChg>
        <pc:picChg chg="add del mod">
          <ac:chgData name="Bhuvanesh" userId="4650cd39-8dbb-4c0f-8fda-594efc81948c" providerId="ADAL" clId="{BB062786-731F-4348-8081-05B5CDD2E0A7}" dt="2025-07-30T10:56:46.167" v="1267" actId="478"/>
          <ac:picMkLst>
            <pc:docMk/>
            <pc:sldMk cId="278374271" sldId="749"/>
            <ac:picMk id="8" creationId="{C4DBC9EE-A000-A4A6-1939-4F15478FA723}"/>
          </ac:picMkLst>
        </pc:picChg>
        <pc:picChg chg="add mod">
          <ac:chgData name="Bhuvanesh" userId="4650cd39-8dbb-4c0f-8fda-594efc81948c" providerId="ADAL" clId="{BB062786-731F-4348-8081-05B5CDD2E0A7}" dt="2025-07-30T10:57:02.408" v="1273" actId="14100"/>
          <ac:picMkLst>
            <pc:docMk/>
            <pc:sldMk cId="278374271" sldId="749"/>
            <ac:picMk id="10" creationId="{BAC8337D-3A11-25A8-8B58-16F6646537C4}"/>
          </ac:picMkLst>
        </pc:picChg>
      </pc:sldChg>
      <pc:sldChg chg="del">
        <pc:chgData name="Bhuvanesh" userId="4650cd39-8dbb-4c0f-8fda-594efc81948c" providerId="ADAL" clId="{BB062786-731F-4348-8081-05B5CDD2E0A7}" dt="2025-07-29T08:53:56.169" v="188" actId="47"/>
        <pc:sldMkLst>
          <pc:docMk/>
          <pc:sldMk cId="994566322" sldId="750"/>
        </pc:sldMkLst>
      </pc:sldChg>
      <pc:sldChg chg="addSp delSp modSp mod">
        <pc:chgData name="Bhuvanesh" userId="4650cd39-8dbb-4c0f-8fda-594efc81948c" providerId="ADAL" clId="{BB062786-731F-4348-8081-05B5CDD2E0A7}" dt="2025-07-31T06:03:15.891" v="1681" actId="1076"/>
        <pc:sldMkLst>
          <pc:docMk/>
          <pc:sldMk cId="1782899296" sldId="752"/>
        </pc:sldMkLst>
        <pc:spChg chg="mod">
          <ac:chgData name="Bhuvanesh" userId="4650cd39-8dbb-4c0f-8fda-594efc81948c" providerId="ADAL" clId="{BB062786-731F-4348-8081-05B5CDD2E0A7}" dt="2025-07-31T06:03:15.891" v="1681" actId="1076"/>
          <ac:spMkLst>
            <pc:docMk/>
            <pc:sldMk cId="1782899296" sldId="752"/>
            <ac:spMk id="2" creationId="{754B70C0-203E-1238-DC7F-3CE51041B11E}"/>
          </ac:spMkLst>
        </pc:spChg>
        <pc:spChg chg="mod">
          <ac:chgData name="Bhuvanesh" userId="4650cd39-8dbb-4c0f-8fda-594efc81948c" providerId="ADAL" clId="{BB062786-731F-4348-8081-05B5CDD2E0A7}" dt="2025-07-29T09:04:23.943" v="295" actId="20577"/>
          <ac:spMkLst>
            <pc:docMk/>
            <pc:sldMk cId="1782899296" sldId="752"/>
            <ac:spMk id="9" creationId="{9DAC7665-3CCF-FD06-F6AA-2724E0C4F7A5}"/>
          </ac:spMkLst>
        </pc:spChg>
        <pc:picChg chg="add mod">
          <ac:chgData name="Bhuvanesh" userId="4650cd39-8dbb-4c0f-8fda-594efc81948c" providerId="ADAL" clId="{BB062786-731F-4348-8081-05B5CDD2E0A7}" dt="2025-07-29T12:54:16.433" v="963" actId="14100"/>
          <ac:picMkLst>
            <pc:docMk/>
            <pc:sldMk cId="1782899296" sldId="752"/>
            <ac:picMk id="4" creationId="{2A066FFE-4D47-495D-F3AC-7099EE5D9A87}"/>
          </ac:picMkLst>
        </pc:picChg>
        <pc:picChg chg="add mod">
          <ac:chgData name="Bhuvanesh" userId="4650cd39-8dbb-4c0f-8fda-594efc81948c" providerId="ADAL" clId="{BB062786-731F-4348-8081-05B5CDD2E0A7}" dt="2025-07-29T12:54:01.358" v="962" actId="1076"/>
          <ac:picMkLst>
            <pc:docMk/>
            <pc:sldMk cId="1782899296" sldId="752"/>
            <ac:picMk id="6" creationId="{E7889D50-BB62-8239-D90C-DF215145DC39}"/>
          </ac:picMkLst>
        </pc:picChg>
      </pc:sldChg>
      <pc:sldChg chg="addSp delSp modSp mod">
        <pc:chgData name="Bhuvanesh" userId="4650cd39-8dbb-4c0f-8fda-594efc81948c" providerId="ADAL" clId="{BB062786-731F-4348-8081-05B5CDD2E0A7}" dt="2025-07-29T07:34:26.253" v="162" actId="20577"/>
        <pc:sldMkLst>
          <pc:docMk/>
          <pc:sldMk cId="2202862646" sldId="763"/>
        </pc:sldMkLst>
        <pc:spChg chg="mod">
          <ac:chgData name="Bhuvanesh" userId="4650cd39-8dbb-4c0f-8fda-594efc81948c" providerId="ADAL" clId="{BB062786-731F-4348-8081-05B5CDD2E0A7}" dt="2025-07-29T07:34:26.253" v="162" actId="20577"/>
          <ac:spMkLst>
            <pc:docMk/>
            <pc:sldMk cId="2202862646" sldId="763"/>
            <ac:spMk id="5" creationId="{C8BB0F38-3DA7-57D3-2B20-F9874E0AEA0F}"/>
          </ac:spMkLst>
        </pc:spChg>
        <pc:spChg chg="mod">
          <ac:chgData name="Bhuvanesh" userId="4650cd39-8dbb-4c0f-8fda-594efc81948c" providerId="ADAL" clId="{BB062786-731F-4348-8081-05B5CDD2E0A7}" dt="2025-07-29T07:31:57.957" v="74" actId="20577"/>
          <ac:spMkLst>
            <pc:docMk/>
            <pc:sldMk cId="2202862646" sldId="763"/>
            <ac:spMk id="8" creationId="{CAE8F6A6-BF00-8B39-53C6-80EEBC39E47F}"/>
          </ac:spMkLst>
        </pc:spChg>
        <pc:picChg chg="add mod">
          <ac:chgData name="Bhuvanesh" userId="4650cd39-8dbb-4c0f-8fda-594efc81948c" providerId="ADAL" clId="{BB062786-731F-4348-8081-05B5CDD2E0A7}" dt="2025-07-29T07:33:23.425" v="85" actId="14100"/>
          <ac:picMkLst>
            <pc:docMk/>
            <pc:sldMk cId="2202862646" sldId="763"/>
            <ac:picMk id="6" creationId="{576824D1-AC85-0430-A3C2-E4C04CF62EA7}"/>
          </ac:picMkLst>
        </pc:picChg>
      </pc:sldChg>
      <pc:sldChg chg="modSp mod">
        <pc:chgData name="Bhuvanesh" userId="4650cd39-8dbb-4c0f-8fda-594efc81948c" providerId="ADAL" clId="{BB062786-731F-4348-8081-05B5CDD2E0A7}" dt="2025-07-29T12:59:21.760" v="984" actId="14100"/>
        <pc:sldMkLst>
          <pc:docMk/>
          <pc:sldMk cId="914714346" sldId="764"/>
        </pc:sldMkLst>
        <pc:picChg chg="mod">
          <ac:chgData name="Bhuvanesh" userId="4650cd39-8dbb-4c0f-8fda-594efc81948c" providerId="ADAL" clId="{BB062786-731F-4348-8081-05B5CDD2E0A7}" dt="2025-07-29T12:59:21.760" v="984" actId="14100"/>
          <ac:picMkLst>
            <pc:docMk/>
            <pc:sldMk cId="914714346" sldId="764"/>
            <ac:picMk id="7" creationId="{472EE5C8-A90C-D34A-C0FD-4ED9C172ABFF}"/>
          </ac:picMkLst>
        </pc:picChg>
      </pc:sldChg>
      <pc:sldChg chg="addSp delSp del mod">
        <pc:chgData name="Bhuvanesh" userId="4650cd39-8dbb-4c0f-8fda-594efc81948c" providerId="ADAL" clId="{BB062786-731F-4348-8081-05B5CDD2E0A7}" dt="2025-07-29T10:03:46.600" v="451" actId="47"/>
        <pc:sldMkLst>
          <pc:docMk/>
          <pc:sldMk cId="2175218754" sldId="768"/>
        </pc:sldMkLst>
      </pc:sldChg>
      <pc:sldChg chg="del">
        <pc:chgData name="Bhuvanesh" userId="4650cd39-8dbb-4c0f-8fda-594efc81948c" providerId="ADAL" clId="{BB062786-731F-4348-8081-05B5CDD2E0A7}" dt="2025-07-29T10:03:46.871" v="452" actId="47"/>
        <pc:sldMkLst>
          <pc:docMk/>
          <pc:sldMk cId="3090156471" sldId="769"/>
        </pc:sldMkLst>
      </pc:sldChg>
      <pc:sldChg chg="addSp delSp modSp mod">
        <pc:chgData name="Bhuvanesh" userId="4650cd39-8dbb-4c0f-8fda-594efc81948c" providerId="ADAL" clId="{BB062786-731F-4348-8081-05B5CDD2E0A7}" dt="2025-07-31T09:49:14.235" v="1968"/>
        <pc:sldMkLst>
          <pc:docMk/>
          <pc:sldMk cId="1086823227" sldId="770"/>
        </pc:sldMkLst>
        <pc:spChg chg="mod">
          <ac:chgData name="Bhuvanesh" userId="4650cd39-8dbb-4c0f-8fda-594efc81948c" providerId="ADAL" clId="{BB062786-731F-4348-8081-05B5CDD2E0A7}" dt="2025-07-29T09:04:31.212" v="298" actId="20577"/>
          <ac:spMkLst>
            <pc:docMk/>
            <pc:sldMk cId="1086823227" sldId="770"/>
            <ac:spMk id="3" creationId="{D11C8E3A-529E-44AF-7D9E-8B4FB5F34F3F}"/>
          </ac:spMkLst>
        </pc:spChg>
        <pc:spChg chg="mod">
          <ac:chgData name="Bhuvanesh" userId="4650cd39-8dbb-4c0f-8fda-594efc81948c" providerId="ADAL" clId="{BB062786-731F-4348-8081-05B5CDD2E0A7}" dt="2025-07-31T05:05:31.132" v="1620" actId="948"/>
          <ac:spMkLst>
            <pc:docMk/>
            <pc:sldMk cId="1086823227" sldId="770"/>
            <ac:spMk id="4" creationId="{AC2084F6-7F95-DBD2-3156-BC6B5A9FAC1B}"/>
          </ac:spMkLst>
        </pc:spChg>
        <pc:graphicFrameChg chg="add mod modGraphic">
          <ac:chgData name="Bhuvanesh" userId="4650cd39-8dbb-4c0f-8fda-594efc81948c" providerId="ADAL" clId="{BB062786-731F-4348-8081-05B5CDD2E0A7}" dt="2025-07-31T09:49:14.235" v="1968"/>
          <ac:graphicFrameMkLst>
            <pc:docMk/>
            <pc:sldMk cId="1086823227" sldId="770"/>
            <ac:graphicFrameMk id="5" creationId="{CB8E40F5-55C9-52C4-70A7-8A806FC3789C}"/>
          </ac:graphicFrameMkLst>
        </pc:graphicFrameChg>
      </pc:sldChg>
      <pc:sldChg chg="del">
        <pc:chgData name="Bhuvanesh" userId="4650cd39-8dbb-4c0f-8fda-594efc81948c" providerId="ADAL" clId="{BB062786-731F-4348-8081-05B5CDD2E0A7}" dt="2025-07-29T10:03:47.159" v="453" actId="47"/>
        <pc:sldMkLst>
          <pc:docMk/>
          <pc:sldMk cId="3200711631" sldId="779"/>
        </pc:sldMkLst>
      </pc:sldChg>
      <pc:sldChg chg="del">
        <pc:chgData name="Bhuvanesh" userId="4650cd39-8dbb-4c0f-8fda-594efc81948c" providerId="ADAL" clId="{BB062786-731F-4348-8081-05B5CDD2E0A7}" dt="2025-07-29T08:53:54.250" v="186" actId="47"/>
        <pc:sldMkLst>
          <pc:docMk/>
          <pc:sldMk cId="4256609253" sldId="781"/>
        </pc:sldMkLst>
      </pc:sldChg>
      <pc:sldChg chg="del">
        <pc:chgData name="Bhuvanesh" userId="4650cd39-8dbb-4c0f-8fda-594efc81948c" providerId="ADAL" clId="{BB062786-731F-4348-8081-05B5CDD2E0A7}" dt="2025-07-29T08:53:52.504" v="184" actId="47"/>
        <pc:sldMkLst>
          <pc:docMk/>
          <pc:sldMk cId="3388402331" sldId="783"/>
        </pc:sldMkLst>
      </pc:sldChg>
      <pc:sldChg chg="addSp delSp modSp mod">
        <pc:chgData name="Bhuvanesh" userId="4650cd39-8dbb-4c0f-8fda-594efc81948c" providerId="ADAL" clId="{BB062786-731F-4348-8081-05B5CDD2E0A7}" dt="2025-07-30T07:16:43.468" v="1095" actId="948"/>
        <pc:sldMkLst>
          <pc:docMk/>
          <pc:sldMk cId="2480407772" sldId="786"/>
        </pc:sldMkLst>
        <pc:spChg chg="mod">
          <ac:chgData name="Bhuvanesh" userId="4650cd39-8dbb-4c0f-8fda-594efc81948c" providerId="ADAL" clId="{BB062786-731F-4348-8081-05B5CDD2E0A7}" dt="2025-07-30T07:16:43.468" v="1095" actId="948"/>
          <ac:spMkLst>
            <pc:docMk/>
            <pc:sldMk cId="2480407772" sldId="786"/>
            <ac:spMk id="8" creationId="{6B70854D-BEF4-8891-A987-3D4D206A0D93}"/>
          </ac:spMkLst>
        </pc:spChg>
        <pc:picChg chg="add mod">
          <ac:chgData name="Bhuvanesh" userId="4650cd39-8dbb-4c0f-8fda-594efc81948c" providerId="ADAL" clId="{BB062786-731F-4348-8081-05B5CDD2E0A7}" dt="2025-07-29T12:40:14.488" v="875" actId="1076"/>
          <ac:picMkLst>
            <pc:docMk/>
            <pc:sldMk cId="2480407772" sldId="786"/>
            <ac:picMk id="4" creationId="{44830616-FC54-CCAA-2B7A-5B1F01A20E93}"/>
          </ac:picMkLst>
        </pc:picChg>
      </pc:sldChg>
      <pc:sldChg chg="del">
        <pc:chgData name="Bhuvanesh" userId="4650cd39-8dbb-4c0f-8fda-594efc81948c" providerId="ADAL" clId="{BB062786-731F-4348-8081-05B5CDD2E0A7}" dt="2025-07-29T08:53:53.016" v="185" actId="47"/>
        <pc:sldMkLst>
          <pc:docMk/>
          <pc:sldMk cId="1011988705" sldId="787"/>
        </pc:sldMkLst>
      </pc:sldChg>
      <pc:sldChg chg="addSp delSp modSp mod">
        <pc:chgData name="Bhuvanesh" userId="4650cd39-8dbb-4c0f-8fda-594efc81948c" providerId="ADAL" clId="{BB062786-731F-4348-8081-05B5CDD2E0A7}" dt="2025-07-31T09:48:23.165" v="1964"/>
        <pc:sldMkLst>
          <pc:docMk/>
          <pc:sldMk cId="2698671934" sldId="800"/>
        </pc:sldMkLst>
        <pc:spChg chg="mod">
          <ac:chgData name="Bhuvanesh" userId="4650cd39-8dbb-4c0f-8fda-594efc81948c" providerId="ADAL" clId="{BB062786-731F-4348-8081-05B5CDD2E0A7}" dt="2025-07-31T04:51:37.107" v="1576" actId="20577"/>
          <ac:spMkLst>
            <pc:docMk/>
            <pc:sldMk cId="2698671934" sldId="800"/>
            <ac:spMk id="2" creationId="{2305243A-A190-0E47-1EF6-114F00D4A3D1}"/>
          </ac:spMkLst>
        </pc:spChg>
        <pc:graphicFrameChg chg="add mod">
          <ac:chgData name="Bhuvanesh" userId="4650cd39-8dbb-4c0f-8fda-594efc81948c" providerId="ADAL" clId="{BB062786-731F-4348-8081-05B5CDD2E0A7}" dt="2025-07-30T12:36:41.227" v="1274"/>
          <ac:graphicFrameMkLst>
            <pc:docMk/>
            <pc:sldMk cId="2698671934" sldId="800"/>
            <ac:graphicFrameMk id="4" creationId="{44DEFB49-A9D9-9C4C-A3E9-86C7BA32C0B6}"/>
          </ac:graphicFrameMkLst>
        </pc:graphicFrameChg>
        <pc:graphicFrameChg chg="add mod modGraphic">
          <ac:chgData name="Bhuvanesh" userId="4650cd39-8dbb-4c0f-8fda-594efc81948c" providerId="ADAL" clId="{BB062786-731F-4348-8081-05B5CDD2E0A7}" dt="2025-07-31T09:48:23.165" v="1964"/>
          <ac:graphicFrameMkLst>
            <pc:docMk/>
            <pc:sldMk cId="2698671934" sldId="800"/>
            <ac:graphicFrameMk id="7" creationId="{FBA819CF-7414-4347-2765-EA1DB45AF408}"/>
          </ac:graphicFrameMkLst>
        </pc:graphicFrameChg>
      </pc:sldChg>
      <pc:sldChg chg="addSp delSp modSp mod">
        <pc:chgData name="Bhuvanesh" userId="4650cd39-8dbb-4c0f-8fda-594efc81948c" providerId="ADAL" clId="{BB062786-731F-4348-8081-05B5CDD2E0A7}" dt="2025-07-29T12:30:12.780" v="775" actId="1076"/>
        <pc:sldMkLst>
          <pc:docMk/>
          <pc:sldMk cId="592139811" sldId="801"/>
        </pc:sldMkLst>
        <pc:picChg chg="add mod">
          <ac:chgData name="Bhuvanesh" userId="4650cd39-8dbb-4c0f-8fda-594efc81948c" providerId="ADAL" clId="{BB062786-731F-4348-8081-05B5CDD2E0A7}" dt="2025-07-29T12:30:12.780" v="775" actId="1076"/>
          <ac:picMkLst>
            <pc:docMk/>
            <pc:sldMk cId="592139811" sldId="801"/>
            <ac:picMk id="5" creationId="{CA403DE0-477B-05AD-6148-2DFAFC0116D2}"/>
          </ac:picMkLst>
        </pc:picChg>
        <pc:picChg chg="add mod">
          <ac:chgData name="Bhuvanesh" userId="4650cd39-8dbb-4c0f-8fda-594efc81948c" providerId="ADAL" clId="{BB062786-731F-4348-8081-05B5CDD2E0A7}" dt="2025-07-29T12:19:36.485" v="671" actId="14100"/>
          <ac:picMkLst>
            <pc:docMk/>
            <pc:sldMk cId="592139811" sldId="801"/>
            <ac:picMk id="7" creationId="{9C63FB87-CF6A-BBFE-0EA7-8F37B8669225}"/>
          </ac:picMkLst>
        </pc:picChg>
      </pc:sldChg>
      <pc:sldChg chg="addSp delSp modSp mod">
        <pc:chgData name="Bhuvanesh" userId="4650cd39-8dbb-4c0f-8fda-594efc81948c" providerId="ADAL" clId="{BB062786-731F-4348-8081-05B5CDD2E0A7}" dt="2025-07-29T12:46:14.960" v="931" actId="14100"/>
        <pc:sldMkLst>
          <pc:docMk/>
          <pc:sldMk cId="3691247204" sldId="802"/>
        </pc:sldMkLst>
        <pc:spChg chg="mod">
          <ac:chgData name="Bhuvanesh" userId="4650cd39-8dbb-4c0f-8fda-594efc81948c" providerId="ADAL" clId="{BB062786-731F-4348-8081-05B5CDD2E0A7}" dt="2025-07-29T12:46:13.145" v="930" actId="1076"/>
          <ac:spMkLst>
            <pc:docMk/>
            <pc:sldMk cId="3691247204" sldId="802"/>
            <ac:spMk id="4" creationId="{F4E30DBB-36D8-AC72-BCEE-1E2AFA4A5B0F}"/>
          </ac:spMkLst>
        </pc:spChg>
        <pc:spChg chg="mod">
          <ac:chgData name="Bhuvanesh" userId="4650cd39-8dbb-4c0f-8fda-594efc81948c" providerId="ADAL" clId="{BB062786-731F-4348-8081-05B5CDD2E0A7}" dt="2025-07-29T09:04:17.291" v="292" actId="20577"/>
          <ac:spMkLst>
            <pc:docMk/>
            <pc:sldMk cId="3691247204" sldId="802"/>
            <ac:spMk id="7" creationId="{87C9929F-13C2-AB3B-4756-2BEFB6FB5648}"/>
          </ac:spMkLst>
        </pc:spChg>
        <pc:picChg chg="add mod">
          <ac:chgData name="Bhuvanesh" userId="4650cd39-8dbb-4c0f-8fda-594efc81948c" providerId="ADAL" clId="{BB062786-731F-4348-8081-05B5CDD2E0A7}" dt="2025-07-29T12:45:44.726" v="924" actId="14100"/>
          <ac:picMkLst>
            <pc:docMk/>
            <pc:sldMk cId="3691247204" sldId="802"/>
            <ac:picMk id="3" creationId="{39DA23EB-C472-B4C3-F139-59531678E2D8}"/>
          </ac:picMkLst>
        </pc:picChg>
        <pc:picChg chg="add mod">
          <ac:chgData name="Bhuvanesh" userId="4650cd39-8dbb-4c0f-8fda-594efc81948c" providerId="ADAL" clId="{BB062786-731F-4348-8081-05B5CDD2E0A7}" dt="2025-07-29T12:46:14.960" v="931" actId="14100"/>
          <ac:picMkLst>
            <pc:docMk/>
            <pc:sldMk cId="3691247204" sldId="802"/>
            <ac:picMk id="8" creationId="{5880C729-2270-723E-3A41-A0BC93184FB5}"/>
          </ac:picMkLst>
        </pc:picChg>
      </pc:sldChg>
      <pc:sldChg chg="addSp delSp modSp mod">
        <pc:chgData name="Bhuvanesh" userId="4650cd39-8dbb-4c0f-8fda-594efc81948c" providerId="ADAL" clId="{BB062786-731F-4348-8081-05B5CDD2E0A7}" dt="2025-07-30T08:27:52.895" v="1133" actId="20577"/>
        <pc:sldMkLst>
          <pc:docMk/>
          <pc:sldMk cId="1298088971" sldId="803"/>
        </pc:sldMkLst>
        <pc:spChg chg="del">
          <ac:chgData name="Bhuvanesh" userId="4650cd39-8dbb-4c0f-8fda-594efc81948c" providerId="ADAL" clId="{BB062786-731F-4348-8081-05B5CDD2E0A7}" dt="2025-07-30T07:20:08.375" v="1105" actId="478"/>
          <ac:spMkLst>
            <pc:docMk/>
            <pc:sldMk cId="1298088971" sldId="803"/>
            <ac:spMk id="2" creationId="{4F9650A9-E4FB-4518-3487-79293B1C3833}"/>
          </ac:spMkLst>
        </pc:spChg>
        <pc:spChg chg="mod">
          <ac:chgData name="Bhuvanesh" userId="4650cd39-8dbb-4c0f-8fda-594efc81948c" providerId="ADAL" clId="{BB062786-731F-4348-8081-05B5CDD2E0A7}" dt="2025-07-29T09:04:45.443" v="305" actId="20577"/>
          <ac:spMkLst>
            <pc:docMk/>
            <pc:sldMk cId="1298088971" sldId="803"/>
            <ac:spMk id="5" creationId="{9D15E991-768A-9E97-33B4-6FC4EC4F70B3}"/>
          </ac:spMkLst>
        </pc:spChg>
        <pc:spChg chg="add mod">
          <ac:chgData name="Bhuvanesh" userId="4650cd39-8dbb-4c0f-8fda-594efc81948c" providerId="ADAL" clId="{BB062786-731F-4348-8081-05B5CDD2E0A7}" dt="2025-07-30T08:27:52.895" v="1133" actId="20577"/>
          <ac:spMkLst>
            <pc:docMk/>
            <pc:sldMk cId="1298088971" sldId="803"/>
            <ac:spMk id="8" creationId="{A432FB3A-A67A-22A5-D069-643A26740EF7}"/>
          </ac:spMkLst>
        </pc:spChg>
        <pc:picChg chg="add mod">
          <ac:chgData name="Bhuvanesh" userId="4650cd39-8dbb-4c0f-8fda-594efc81948c" providerId="ADAL" clId="{BB062786-731F-4348-8081-05B5CDD2E0A7}" dt="2025-07-29T12:41:18.891" v="889" actId="1076"/>
          <ac:picMkLst>
            <pc:docMk/>
            <pc:sldMk cId="1298088971" sldId="803"/>
            <ac:picMk id="7" creationId="{D588B44F-7DA9-6463-52F1-AF0B3C3508CF}"/>
          </ac:picMkLst>
        </pc:picChg>
      </pc:sldChg>
      <pc:sldChg chg="del">
        <pc:chgData name="Bhuvanesh" userId="4650cd39-8dbb-4c0f-8fda-594efc81948c" providerId="ADAL" clId="{BB062786-731F-4348-8081-05B5CDD2E0A7}" dt="2025-07-29T10:03:48.049" v="455" actId="47"/>
        <pc:sldMkLst>
          <pc:docMk/>
          <pc:sldMk cId="2391651570" sldId="804"/>
        </pc:sldMkLst>
      </pc:sldChg>
      <pc:sldChg chg="del">
        <pc:chgData name="Bhuvanesh" userId="4650cd39-8dbb-4c0f-8fda-594efc81948c" providerId="ADAL" clId="{BB062786-731F-4348-8081-05B5CDD2E0A7}" dt="2025-07-29T09:34:15.249" v="358" actId="2696"/>
        <pc:sldMkLst>
          <pc:docMk/>
          <pc:sldMk cId="2397559080" sldId="805"/>
        </pc:sldMkLst>
      </pc:sldChg>
      <pc:sldChg chg="addSp delSp modSp add mod">
        <pc:chgData name="Bhuvanesh" userId="4650cd39-8dbb-4c0f-8fda-594efc81948c" providerId="ADAL" clId="{BB062786-731F-4348-8081-05B5CDD2E0A7}" dt="2025-07-29T12:31:37.492" v="794" actId="1076"/>
        <pc:sldMkLst>
          <pc:docMk/>
          <pc:sldMk cId="4095043775" sldId="805"/>
        </pc:sldMkLst>
        <pc:spChg chg="mod">
          <ac:chgData name="Bhuvanesh" userId="4650cd39-8dbb-4c0f-8fda-594efc81948c" providerId="ADAL" clId="{BB062786-731F-4348-8081-05B5CDD2E0A7}" dt="2025-07-29T09:34:26.059" v="363" actId="20577"/>
          <ac:spMkLst>
            <pc:docMk/>
            <pc:sldMk cId="4095043775" sldId="805"/>
            <ac:spMk id="10" creationId="{2F716AC0-9A74-1D52-D16A-705B93DC55F0}"/>
          </ac:spMkLst>
        </pc:spChg>
        <pc:picChg chg="add mod">
          <ac:chgData name="Bhuvanesh" userId="4650cd39-8dbb-4c0f-8fda-594efc81948c" providerId="ADAL" clId="{BB062786-731F-4348-8081-05B5CDD2E0A7}" dt="2025-07-29T12:31:00.320" v="786" actId="14100"/>
          <ac:picMkLst>
            <pc:docMk/>
            <pc:sldMk cId="4095043775" sldId="805"/>
            <ac:picMk id="3" creationId="{3DC83FA2-FBDF-2E68-8688-F6A8BF115258}"/>
          </ac:picMkLst>
        </pc:picChg>
        <pc:picChg chg="add mod">
          <ac:chgData name="Bhuvanesh" userId="4650cd39-8dbb-4c0f-8fda-594efc81948c" providerId="ADAL" clId="{BB062786-731F-4348-8081-05B5CDD2E0A7}" dt="2025-07-29T12:31:37.492" v="794" actId="1076"/>
          <ac:picMkLst>
            <pc:docMk/>
            <pc:sldMk cId="4095043775" sldId="805"/>
            <ac:picMk id="5" creationId="{7FE4B941-1AC0-E3FF-0115-307AB2312B95}"/>
          </ac:picMkLst>
        </pc:picChg>
      </pc:sldChg>
      <pc:sldChg chg="addSp delSp modSp add mod">
        <pc:chgData name="Bhuvanesh" userId="4650cd39-8dbb-4c0f-8fda-594efc81948c" providerId="ADAL" clId="{BB062786-731F-4348-8081-05B5CDD2E0A7}" dt="2025-07-31T06:07:36.393" v="1691" actId="948"/>
        <pc:sldMkLst>
          <pc:docMk/>
          <pc:sldMk cId="132607929" sldId="806"/>
        </pc:sldMkLst>
        <pc:spChg chg="mod">
          <ac:chgData name="Bhuvanesh" userId="4650cd39-8dbb-4c0f-8fda-594efc81948c" providerId="ADAL" clId="{BB062786-731F-4348-8081-05B5CDD2E0A7}" dt="2025-07-31T06:07:36.393" v="1691" actId="948"/>
          <ac:spMkLst>
            <pc:docMk/>
            <pc:sldMk cId="132607929" sldId="806"/>
            <ac:spMk id="2" creationId="{B1F23D09-762D-5BEE-79A0-CAD5597F4DBD}"/>
          </ac:spMkLst>
        </pc:spChg>
        <pc:spChg chg="mod">
          <ac:chgData name="Bhuvanesh" userId="4650cd39-8dbb-4c0f-8fda-594efc81948c" providerId="ADAL" clId="{BB062786-731F-4348-8081-05B5CDD2E0A7}" dt="2025-07-29T09:34:38.627" v="368" actId="20577"/>
          <ac:spMkLst>
            <pc:docMk/>
            <pc:sldMk cId="132607929" sldId="806"/>
            <ac:spMk id="4" creationId="{8DB01BCF-72C1-93EC-E117-E5D6719480F5}"/>
          </ac:spMkLst>
        </pc:spChg>
        <pc:picChg chg="add mod">
          <ac:chgData name="Bhuvanesh" userId="4650cd39-8dbb-4c0f-8fda-594efc81948c" providerId="ADAL" clId="{BB062786-731F-4348-8081-05B5CDD2E0A7}" dt="2025-07-29T12:55:54.189" v="973"/>
          <ac:picMkLst>
            <pc:docMk/>
            <pc:sldMk cId="132607929" sldId="806"/>
            <ac:picMk id="3" creationId="{1CC1112A-8B8B-4CC6-DB02-64021107EEDB}"/>
          </ac:picMkLst>
        </pc:picChg>
        <pc:picChg chg="add mod">
          <ac:chgData name="Bhuvanesh" userId="4650cd39-8dbb-4c0f-8fda-594efc81948c" providerId="ADAL" clId="{BB062786-731F-4348-8081-05B5CDD2E0A7}" dt="2025-07-29T13:09:23.583" v="1037" actId="14100"/>
          <ac:picMkLst>
            <pc:docMk/>
            <pc:sldMk cId="132607929" sldId="806"/>
            <ac:picMk id="8" creationId="{73594F2C-30BD-8B56-2E62-84C7A1389AD8}"/>
          </ac:picMkLst>
        </pc:picChg>
      </pc:sldChg>
      <pc:sldChg chg="del">
        <pc:chgData name="Bhuvanesh" userId="4650cd39-8dbb-4c0f-8fda-594efc81948c" providerId="ADAL" clId="{BB062786-731F-4348-8081-05B5CDD2E0A7}" dt="2025-07-29T09:34:15.249" v="358" actId="2696"/>
        <pc:sldMkLst>
          <pc:docMk/>
          <pc:sldMk cId="1643410853" sldId="806"/>
        </pc:sldMkLst>
      </pc:sldChg>
      <pc:sldChg chg="addSp delSp modSp add mod">
        <pc:chgData name="Bhuvanesh" userId="4650cd39-8dbb-4c0f-8fda-594efc81948c" providerId="ADAL" clId="{BB062786-731F-4348-8081-05B5CDD2E0A7}" dt="2025-07-31T09:48:14.187" v="1963"/>
        <pc:sldMkLst>
          <pc:docMk/>
          <pc:sldMk cId="2203728099" sldId="807"/>
        </pc:sldMkLst>
        <pc:spChg chg="mod">
          <ac:chgData name="Bhuvanesh" userId="4650cd39-8dbb-4c0f-8fda-594efc81948c" providerId="ADAL" clId="{BB062786-731F-4348-8081-05B5CDD2E0A7}" dt="2025-07-31T05:13:59.722" v="1640" actId="948"/>
          <ac:spMkLst>
            <pc:docMk/>
            <pc:sldMk cId="2203728099" sldId="807"/>
            <ac:spMk id="2" creationId="{195D38BF-B64F-D82B-F01B-C5B71ACBAA71}"/>
          </ac:spMkLst>
        </pc:spChg>
        <pc:spChg chg="mod">
          <ac:chgData name="Bhuvanesh" userId="4650cd39-8dbb-4c0f-8fda-594efc81948c" providerId="ADAL" clId="{BB062786-731F-4348-8081-05B5CDD2E0A7}" dt="2025-07-29T09:34:48.589" v="371" actId="20577"/>
          <ac:spMkLst>
            <pc:docMk/>
            <pc:sldMk cId="2203728099" sldId="807"/>
            <ac:spMk id="5" creationId="{D5108C21-9A7A-BD46-9962-486B441C1389}"/>
          </ac:spMkLst>
        </pc:spChg>
        <pc:graphicFrameChg chg="add mod modGraphic">
          <ac:chgData name="Bhuvanesh" userId="4650cd39-8dbb-4c0f-8fda-594efc81948c" providerId="ADAL" clId="{BB062786-731F-4348-8081-05B5CDD2E0A7}" dt="2025-07-31T09:48:14.187" v="1963"/>
          <ac:graphicFrameMkLst>
            <pc:docMk/>
            <pc:sldMk cId="2203728099" sldId="807"/>
            <ac:graphicFrameMk id="4" creationId="{4081D33E-B3BF-C7F0-C0F5-3A54B3DF3257}"/>
          </ac:graphicFrameMkLst>
        </pc:graphicFrameChg>
      </pc:sldChg>
      <pc:sldChg chg="del">
        <pc:chgData name="Bhuvanesh" userId="4650cd39-8dbb-4c0f-8fda-594efc81948c" providerId="ADAL" clId="{BB062786-731F-4348-8081-05B5CDD2E0A7}" dt="2025-07-29T09:34:15.249" v="358" actId="2696"/>
        <pc:sldMkLst>
          <pc:docMk/>
          <pc:sldMk cId="2829220771" sldId="807"/>
        </pc:sldMkLst>
      </pc:sldChg>
      <pc:sldChg chg="del">
        <pc:chgData name="Bhuvanesh" userId="4650cd39-8dbb-4c0f-8fda-594efc81948c" providerId="ADAL" clId="{BB062786-731F-4348-8081-05B5CDD2E0A7}" dt="2025-07-29T09:34:15.249" v="358" actId="2696"/>
        <pc:sldMkLst>
          <pc:docMk/>
          <pc:sldMk cId="411318900" sldId="808"/>
        </pc:sldMkLst>
      </pc:sldChg>
      <pc:sldChg chg="addSp delSp modSp add mod">
        <pc:chgData name="Bhuvanesh" userId="4650cd39-8dbb-4c0f-8fda-594efc81948c" providerId="ADAL" clId="{BB062786-731F-4348-8081-05B5CDD2E0A7}" dt="2025-07-30T08:31:42.046" v="1167" actId="20577"/>
        <pc:sldMkLst>
          <pc:docMk/>
          <pc:sldMk cId="2336851143" sldId="808"/>
        </pc:sldMkLst>
        <pc:spChg chg="del">
          <ac:chgData name="Bhuvanesh" userId="4650cd39-8dbb-4c0f-8fda-594efc81948c" providerId="ADAL" clId="{BB062786-731F-4348-8081-05B5CDD2E0A7}" dt="2025-07-30T08:17:06.588" v="1108" actId="478"/>
          <ac:spMkLst>
            <pc:docMk/>
            <pc:sldMk cId="2336851143" sldId="808"/>
            <ac:spMk id="2" creationId="{D2FD2ED7-FC69-EEDC-CC5B-0342F62AF377}"/>
          </ac:spMkLst>
        </pc:spChg>
        <pc:spChg chg="mod">
          <ac:chgData name="Bhuvanesh" userId="4650cd39-8dbb-4c0f-8fda-594efc81948c" providerId="ADAL" clId="{BB062786-731F-4348-8081-05B5CDD2E0A7}" dt="2025-07-29T09:35:01.619" v="376" actId="20577"/>
          <ac:spMkLst>
            <pc:docMk/>
            <pc:sldMk cId="2336851143" sldId="808"/>
            <ac:spMk id="5" creationId="{4F00B74A-677F-7A99-4627-C8D46A9587EB}"/>
          </ac:spMkLst>
        </pc:spChg>
        <pc:spChg chg="add mod">
          <ac:chgData name="Bhuvanesh" userId="4650cd39-8dbb-4c0f-8fda-594efc81948c" providerId="ADAL" clId="{BB062786-731F-4348-8081-05B5CDD2E0A7}" dt="2025-07-30T08:31:42.046" v="1167" actId="20577"/>
          <ac:spMkLst>
            <pc:docMk/>
            <pc:sldMk cId="2336851143" sldId="808"/>
            <ac:spMk id="8" creationId="{91BE9850-5FC1-EE77-A83B-BAB60345BD6F}"/>
          </ac:spMkLst>
        </pc:spChg>
        <pc:picChg chg="add mod">
          <ac:chgData name="Bhuvanesh" userId="4650cd39-8dbb-4c0f-8fda-594efc81948c" providerId="ADAL" clId="{BB062786-731F-4348-8081-05B5CDD2E0A7}" dt="2025-07-29T12:42:11.463" v="900" actId="1076"/>
          <ac:picMkLst>
            <pc:docMk/>
            <pc:sldMk cId="2336851143" sldId="808"/>
            <ac:picMk id="7" creationId="{5EB67D75-11AE-1DEB-26CD-A690646F1AAF}"/>
          </ac:picMkLst>
        </pc:picChg>
      </pc:sldChg>
      <pc:sldChg chg="del">
        <pc:chgData name="Bhuvanesh" userId="4650cd39-8dbb-4c0f-8fda-594efc81948c" providerId="ADAL" clId="{BB062786-731F-4348-8081-05B5CDD2E0A7}" dt="2025-07-29T08:59:50.991" v="219" actId="2696"/>
        <pc:sldMkLst>
          <pc:docMk/>
          <pc:sldMk cId="1532804066" sldId="809"/>
        </pc:sldMkLst>
      </pc:sldChg>
      <pc:sldChg chg="addSp delSp modSp add mod">
        <pc:chgData name="Bhuvanesh" userId="4650cd39-8dbb-4c0f-8fda-594efc81948c" providerId="ADAL" clId="{BB062786-731F-4348-8081-05B5CDD2E0A7}" dt="2025-07-31T06:22:36.396" v="1885" actId="14100"/>
        <pc:sldMkLst>
          <pc:docMk/>
          <pc:sldMk cId="2413746398" sldId="809"/>
        </pc:sldMkLst>
        <pc:spChg chg="mod">
          <ac:chgData name="Bhuvanesh" userId="4650cd39-8dbb-4c0f-8fda-594efc81948c" providerId="ADAL" clId="{BB062786-731F-4348-8081-05B5CDD2E0A7}" dt="2025-07-29T09:00:07.853" v="226" actId="20577"/>
          <ac:spMkLst>
            <pc:docMk/>
            <pc:sldMk cId="2413746398" sldId="809"/>
            <ac:spMk id="10" creationId="{F2548A0B-1C35-45F5-54D0-5A9D4DA36AE4}"/>
          </ac:spMkLst>
        </pc:spChg>
        <pc:graphicFrameChg chg="mod modGraphic">
          <ac:chgData name="Bhuvanesh" userId="4650cd39-8dbb-4c0f-8fda-594efc81948c" providerId="ADAL" clId="{BB062786-731F-4348-8081-05B5CDD2E0A7}" dt="2025-07-31T06:22:36.396" v="1885" actId="14100"/>
          <ac:graphicFrameMkLst>
            <pc:docMk/>
            <pc:sldMk cId="2413746398" sldId="809"/>
            <ac:graphicFrameMk id="18" creationId="{72CD5155-3757-A015-8958-5B108E7F5C5C}"/>
          </ac:graphicFrameMkLst>
        </pc:graphicFrameChg>
        <pc:picChg chg="add mod">
          <ac:chgData name="Bhuvanesh" userId="4650cd39-8dbb-4c0f-8fda-594efc81948c" providerId="ADAL" clId="{BB062786-731F-4348-8081-05B5CDD2E0A7}" dt="2025-07-29T12:22:24.408" v="695" actId="14100"/>
          <ac:picMkLst>
            <pc:docMk/>
            <pc:sldMk cId="2413746398" sldId="809"/>
            <ac:picMk id="3" creationId="{5A80EE95-5858-0D56-BF80-F2ACAC085063}"/>
          </ac:picMkLst>
        </pc:picChg>
        <pc:picChg chg="add mod">
          <ac:chgData name="Bhuvanesh" userId="4650cd39-8dbb-4c0f-8fda-594efc81948c" providerId="ADAL" clId="{BB062786-731F-4348-8081-05B5CDD2E0A7}" dt="2025-07-29T12:30:02.544" v="774" actId="14100"/>
          <ac:picMkLst>
            <pc:docMk/>
            <pc:sldMk cId="2413746398" sldId="809"/>
            <ac:picMk id="5" creationId="{D8D4278B-0AD2-ECBE-4D7A-D65D91F34A62}"/>
          </ac:picMkLst>
        </pc:picChg>
      </pc:sldChg>
      <pc:sldChg chg="del">
        <pc:chgData name="Bhuvanesh" userId="4650cd39-8dbb-4c0f-8fda-594efc81948c" providerId="ADAL" clId="{BB062786-731F-4348-8081-05B5CDD2E0A7}" dt="2025-07-29T08:59:50.991" v="219" actId="2696"/>
        <pc:sldMkLst>
          <pc:docMk/>
          <pc:sldMk cId="1099836058" sldId="810"/>
        </pc:sldMkLst>
      </pc:sldChg>
      <pc:sldChg chg="addSp delSp modSp add mod">
        <pc:chgData name="Bhuvanesh" userId="4650cd39-8dbb-4c0f-8fda-594efc81948c" providerId="ADAL" clId="{BB062786-731F-4348-8081-05B5CDD2E0A7}" dt="2025-07-31T06:01:42.791" v="1675" actId="1076"/>
        <pc:sldMkLst>
          <pc:docMk/>
          <pc:sldMk cId="1224830350" sldId="810"/>
        </pc:sldMkLst>
        <pc:spChg chg="mod">
          <ac:chgData name="Bhuvanesh" userId="4650cd39-8dbb-4c0f-8fda-594efc81948c" providerId="ADAL" clId="{BB062786-731F-4348-8081-05B5CDD2E0A7}" dt="2025-07-31T06:01:42.791" v="1675" actId="1076"/>
          <ac:spMkLst>
            <pc:docMk/>
            <pc:sldMk cId="1224830350" sldId="810"/>
            <ac:spMk id="3" creationId="{F15A6A77-C96A-B1A2-06A7-877E76A72AFB}"/>
          </ac:spMkLst>
        </pc:spChg>
        <pc:spChg chg="mod">
          <ac:chgData name="Bhuvanesh" userId="4650cd39-8dbb-4c0f-8fda-594efc81948c" providerId="ADAL" clId="{BB062786-731F-4348-8081-05B5CDD2E0A7}" dt="2025-07-29T09:00:16.372" v="231" actId="20577"/>
          <ac:spMkLst>
            <pc:docMk/>
            <pc:sldMk cId="1224830350" sldId="810"/>
            <ac:spMk id="4" creationId="{A2951D5C-EB6A-C6FD-A17B-25933D2B8330}"/>
          </ac:spMkLst>
        </pc:spChg>
        <pc:picChg chg="add del mod">
          <ac:chgData name="Bhuvanesh" userId="4650cd39-8dbb-4c0f-8fda-594efc81948c" providerId="ADAL" clId="{BB062786-731F-4348-8081-05B5CDD2E0A7}" dt="2025-07-31T06:00:39.018" v="1670" actId="21"/>
          <ac:picMkLst>
            <pc:docMk/>
            <pc:sldMk cId="1224830350" sldId="810"/>
            <ac:picMk id="6" creationId="{31E36432-4E17-CBCB-EF52-5AB03F7C98CD}"/>
          </ac:picMkLst>
        </pc:picChg>
        <pc:picChg chg="add del mod">
          <ac:chgData name="Bhuvanesh" userId="4650cd39-8dbb-4c0f-8fda-594efc81948c" providerId="ADAL" clId="{BB062786-731F-4348-8081-05B5CDD2E0A7}" dt="2025-07-31T06:00:39.018" v="1670" actId="21"/>
          <ac:picMkLst>
            <pc:docMk/>
            <pc:sldMk cId="1224830350" sldId="810"/>
            <ac:picMk id="8" creationId="{8053FDD5-BE29-645B-C08C-522085125074}"/>
          </ac:picMkLst>
        </pc:picChg>
      </pc:sldChg>
      <pc:sldChg chg="del">
        <pc:chgData name="Bhuvanesh" userId="4650cd39-8dbb-4c0f-8fda-594efc81948c" providerId="ADAL" clId="{BB062786-731F-4348-8081-05B5CDD2E0A7}" dt="2025-07-29T08:59:50.991" v="219" actId="2696"/>
        <pc:sldMkLst>
          <pc:docMk/>
          <pc:sldMk cId="1062626043" sldId="811"/>
        </pc:sldMkLst>
      </pc:sldChg>
      <pc:sldChg chg="addSp delSp modSp add mod">
        <pc:chgData name="Bhuvanesh" userId="4650cd39-8dbb-4c0f-8fda-594efc81948c" providerId="ADAL" clId="{BB062786-731F-4348-8081-05B5CDD2E0A7}" dt="2025-07-31T09:54:55.898" v="1983"/>
        <pc:sldMkLst>
          <pc:docMk/>
          <pc:sldMk cId="1347891585" sldId="811"/>
        </pc:sldMkLst>
        <pc:spChg chg="mod">
          <ac:chgData name="Bhuvanesh" userId="4650cd39-8dbb-4c0f-8fda-594efc81948c" providerId="ADAL" clId="{BB062786-731F-4348-8081-05B5CDD2E0A7}" dt="2025-07-31T04:57:32.683" v="1605" actId="948"/>
          <ac:spMkLst>
            <pc:docMk/>
            <pc:sldMk cId="1347891585" sldId="811"/>
            <ac:spMk id="2" creationId="{F00E9AAC-F169-0E2B-490C-D1364D48CB56}"/>
          </ac:spMkLst>
        </pc:spChg>
        <pc:spChg chg="mod">
          <ac:chgData name="Bhuvanesh" userId="4650cd39-8dbb-4c0f-8fda-594efc81948c" providerId="ADAL" clId="{BB062786-731F-4348-8081-05B5CDD2E0A7}" dt="2025-07-29T09:00:26.740" v="236" actId="20577"/>
          <ac:spMkLst>
            <pc:docMk/>
            <pc:sldMk cId="1347891585" sldId="811"/>
            <ac:spMk id="5" creationId="{AC9967E8-25C7-9F70-5C54-6B969843512C}"/>
          </ac:spMkLst>
        </pc:spChg>
        <pc:graphicFrameChg chg="add mod modGraphic">
          <ac:chgData name="Bhuvanesh" userId="4650cd39-8dbb-4c0f-8fda-594efc81948c" providerId="ADAL" clId="{BB062786-731F-4348-8081-05B5CDD2E0A7}" dt="2025-07-31T09:54:55.898" v="1983"/>
          <ac:graphicFrameMkLst>
            <pc:docMk/>
            <pc:sldMk cId="1347891585" sldId="811"/>
            <ac:graphicFrameMk id="3" creationId="{8365380C-F5C3-E705-9DA1-BD3A1710CF26}"/>
          </ac:graphicFrameMkLst>
        </pc:graphicFrameChg>
      </pc:sldChg>
      <pc:sldChg chg="addSp delSp modSp add mod">
        <pc:chgData name="Bhuvanesh" userId="4650cd39-8dbb-4c0f-8fda-594efc81948c" providerId="ADAL" clId="{BB062786-731F-4348-8081-05B5CDD2E0A7}" dt="2025-07-30T08:25:55.665" v="1121" actId="20577"/>
        <pc:sldMkLst>
          <pc:docMk/>
          <pc:sldMk cId="2605581488" sldId="812"/>
        </pc:sldMkLst>
        <pc:spChg chg="del">
          <ac:chgData name="Bhuvanesh" userId="4650cd39-8dbb-4c0f-8fda-594efc81948c" providerId="ADAL" clId="{BB062786-731F-4348-8081-05B5CDD2E0A7}" dt="2025-07-30T07:19:59.287" v="1103" actId="478"/>
          <ac:spMkLst>
            <pc:docMk/>
            <pc:sldMk cId="2605581488" sldId="812"/>
            <ac:spMk id="2" creationId="{3AAAF309-CAA0-2896-0CA8-696167A6D5F6}"/>
          </ac:spMkLst>
        </pc:spChg>
        <pc:spChg chg="mod">
          <ac:chgData name="Bhuvanesh" userId="4650cd39-8dbb-4c0f-8fda-594efc81948c" providerId="ADAL" clId="{BB062786-731F-4348-8081-05B5CDD2E0A7}" dt="2025-07-29T09:00:44.926" v="243" actId="20577"/>
          <ac:spMkLst>
            <pc:docMk/>
            <pc:sldMk cId="2605581488" sldId="812"/>
            <ac:spMk id="5" creationId="{C0605760-D666-B4FF-3DA4-6D2F5A4A5E91}"/>
          </ac:spMkLst>
        </pc:spChg>
        <pc:spChg chg="add mod">
          <ac:chgData name="Bhuvanesh" userId="4650cd39-8dbb-4c0f-8fda-594efc81948c" providerId="ADAL" clId="{BB062786-731F-4348-8081-05B5CDD2E0A7}" dt="2025-07-30T08:25:55.665" v="1121" actId="20577"/>
          <ac:spMkLst>
            <pc:docMk/>
            <pc:sldMk cId="2605581488" sldId="812"/>
            <ac:spMk id="8" creationId="{F2F66625-9DD7-647A-C9DA-FA769C86AAC6}"/>
          </ac:spMkLst>
        </pc:spChg>
        <pc:picChg chg="add mod">
          <ac:chgData name="Bhuvanesh" userId="4650cd39-8dbb-4c0f-8fda-594efc81948c" providerId="ADAL" clId="{BB062786-731F-4348-8081-05B5CDD2E0A7}" dt="2025-07-29T12:40:52.228" v="883" actId="1076"/>
          <ac:picMkLst>
            <pc:docMk/>
            <pc:sldMk cId="2605581488" sldId="812"/>
            <ac:picMk id="7" creationId="{264C929E-EC86-31B2-A4A0-B0565C1A38C3}"/>
          </ac:picMkLst>
        </pc:picChg>
      </pc:sldChg>
      <pc:sldChg chg="del">
        <pc:chgData name="Bhuvanesh" userId="4650cd39-8dbb-4c0f-8fda-594efc81948c" providerId="ADAL" clId="{BB062786-731F-4348-8081-05B5CDD2E0A7}" dt="2025-07-29T08:59:50.991" v="219" actId="2696"/>
        <pc:sldMkLst>
          <pc:docMk/>
          <pc:sldMk cId="3241509089" sldId="812"/>
        </pc:sldMkLst>
      </pc:sldChg>
      <pc:sldChg chg="addSp delSp modSp add mod">
        <pc:chgData name="Bhuvanesh" userId="4650cd39-8dbb-4c0f-8fda-594efc81948c" providerId="ADAL" clId="{BB062786-731F-4348-8081-05B5CDD2E0A7}" dt="2025-07-29T12:29:55.767" v="773" actId="1076"/>
        <pc:sldMkLst>
          <pc:docMk/>
          <pc:sldMk cId="2216109166" sldId="813"/>
        </pc:sldMkLst>
        <pc:spChg chg="mod">
          <ac:chgData name="Bhuvanesh" userId="4650cd39-8dbb-4c0f-8fda-594efc81948c" providerId="ADAL" clId="{BB062786-731F-4348-8081-05B5CDD2E0A7}" dt="2025-07-29T09:02:22.132" v="256" actId="20577"/>
          <ac:spMkLst>
            <pc:docMk/>
            <pc:sldMk cId="2216109166" sldId="813"/>
            <ac:spMk id="10" creationId="{DD02119A-C882-F71E-BB6A-0DA485868F44}"/>
          </ac:spMkLst>
        </pc:spChg>
        <pc:picChg chg="add mod">
          <ac:chgData name="Bhuvanesh" userId="4650cd39-8dbb-4c0f-8fda-594efc81948c" providerId="ADAL" clId="{BB062786-731F-4348-8081-05B5CDD2E0A7}" dt="2025-07-29T12:24:19.097" v="717" actId="14100"/>
          <ac:picMkLst>
            <pc:docMk/>
            <pc:sldMk cId="2216109166" sldId="813"/>
            <ac:picMk id="3" creationId="{EA090628-BCE0-9FEE-4C9B-8917FD63B7A8}"/>
          </ac:picMkLst>
        </pc:picChg>
        <pc:picChg chg="add mod">
          <ac:chgData name="Bhuvanesh" userId="4650cd39-8dbb-4c0f-8fda-594efc81948c" providerId="ADAL" clId="{BB062786-731F-4348-8081-05B5CDD2E0A7}" dt="2025-07-29T12:29:55.767" v="773" actId="1076"/>
          <ac:picMkLst>
            <pc:docMk/>
            <pc:sldMk cId="2216109166" sldId="813"/>
            <ac:picMk id="5" creationId="{F1A6F90D-706A-DA65-5B34-19BE2E755070}"/>
          </ac:picMkLst>
        </pc:picChg>
      </pc:sldChg>
      <pc:sldChg chg="del">
        <pc:chgData name="Bhuvanesh" userId="4650cd39-8dbb-4c0f-8fda-594efc81948c" providerId="ADAL" clId="{BB062786-731F-4348-8081-05B5CDD2E0A7}" dt="2025-07-29T09:02:01.353" v="249" actId="2696"/>
        <pc:sldMkLst>
          <pc:docMk/>
          <pc:sldMk cId="3562815210" sldId="813"/>
        </pc:sldMkLst>
      </pc:sldChg>
      <pc:sldChg chg="addSp delSp modSp add mod">
        <pc:chgData name="Bhuvanesh" userId="4650cd39-8dbb-4c0f-8fda-594efc81948c" providerId="ADAL" clId="{BB062786-731F-4348-8081-05B5CDD2E0A7}" dt="2025-07-31T06:02:10.625" v="1678" actId="1076"/>
        <pc:sldMkLst>
          <pc:docMk/>
          <pc:sldMk cId="2982216464" sldId="814"/>
        </pc:sldMkLst>
        <pc:spChg chg="mod">
          <ac:chgData name="Bhuvanesh" userId="4650cd39-8dbb-4c0f-8fda-594efc81948c" providerId="ADAL" clId="{BB062786-731F-4348-8081-05B5CDD2E0A7}" dt="2025-07-29T09:02:31.017" v="261" actId="20577"/>
          <ac:spMkLst>
            <pc:docMk/>
            <pc:sldMk cId="2982216464" sldId="814"/>
            <ac:spMk id="4" creationId="{470CDFB0-4EB7-874A-1141-19382F8676FB}"/>
          </ac:spMkLst>
        </pc:spChg>
        <pc:spChg chg="mod">
          <ac:chgData name="Bhuvanesh" userId="4650cd39-8dbb-4c0f-8fda-594efc81948c" providerId="ADAL" clId="{BB062786-731F-4348-8081-05B5CDD2E0A7}" dt="2025-07-31T06:02:10.625" v="1678" actId="1076"/>
          <ac:spMkLst>
            <pc:docMk/>
            <pc:sldMk cId="2982216464" sldId="814"/>
            <ac:spMk id="5" creationId="{0E46FD0A-9250-3651-ABE2-BCBCE9B09BE2}"/>
          </ac:spMkLst>
        </pc:spChg>
        <pc:picChg chg="add mod">
          <ac:chgData name="Bhuvanesh" userId="4650cd39-8dbb-4c0f-8fda-594efc81948c" providerId="ADAL" clId="{BB062786-731F-4348-8081-05B5CDD2E0A7}" dt="2025-07-29T12:54:56.956" v="967"/>
          <ac:picMkLst>
            <pc:docMk/>
            <pc:sldMk cId="2982216464" sldId="814"/>
            <ac:picMk id="6" creationId="{684E7DAF-4075-6635-8E6C-47387FC423C1}"/>
          </ac:picMkLst>
        </pc:picChg>
        <pc:picChg chg="add mod">
          <ac:chgData name="Bhuvanesh" userId="4650cd39-8dbb-4c0f-8fda-594efc81948c" providerId="ADAL" clId="{BB062786-731F-4348-8081-05B5CDD2E0A7}" dt="2025-07-29T13:04:53.619" v="1014" actId="14100"/>
          <ac:picMkLst>
            <pc:docMk/>
            <pc:sldMk cId="2982216464" sldId="814"/>
            <ac:picMk id="8" creationId="{E2E086D7-7006-1C71-7261-9C7D6653A78A}"/>
          </ac:picMkLst>
        </pc:picChg>
      </pc:sldChg>
      <pc:sldChg chg="del">
        <pc:chgData name="Bhuvanesh" userId="4650cd39-8dbb-4c0f-8fda-594efc81948c" providerId="ADAL" clId="{BB062786-731F-4348-8081-05B5CDD2E0A7}" dt="2025-07-29T09:02:01.353" v="249" actId="2696"/>
        <pc:sldMkLst>
          <pc:docMk/>
          <pc:sldMk cId="3048875307" sldId="814"/>
        </pc:sldMkLst>
      </pc:sldChg>
      <pc:sldChg chg="addSp delSp modSp add mod">
        <pc:chgData name="Bhuvanesh" userId="4650cd39-8dbb-4c0f-8fda-594efc81948c" providerId="ADAL" clId="{BB062786-731F-4348-8081-05B5CDD2E0A7}" dt="2025-07-31T09:49:07.442" v="1967"/>
        <pc:sldMkLst>
          <pc:docMk/>
          <pc:sldMk cId="3037155238" sldId="815"/>
        </pc:sldMkLst>
        <pc:spChg chg="mod">
          <ac:chgData name="Bhuvanesh" userId="4650cd39-8dbb-4c0f-8fda-594efc81948c" providerId="ADAL" clId="{BB062786-731F-4348-8081-05B5CDD2E0A7}" dt="2025-07-31T05:00:28.522" v="1612" actId="948"/>
          <ac:spMkLst>
            <pc:docMk/>
            <pc:sldMk cId="3037155238" sldId="815"/>
            <ac:spMk id="2" creationId="{0215985A-40D9-F5BE-F5D7-BD3DC7CD26C9}"/>
          </ac:spMkLst>
        </pc:spChg>
        <pc:spChg chg="mod">
          <ac:chgData name="Bhuvanesh" userId="4650cd39-8dbb-4c0f-8fda-594efc81948c" providerId="ADAL" clId="{BB062786-731F-4348-8081-05B5CDD2E0A7}" dt="2025-07-29T09:02:39.707" v="266" actId="20577"/>
          <ac:spMkLst>
            <pc:docMk/>
            <pc:sldMk cId="3037155238" sldId="815"/>
            <ac:spMk id="5" creationId="{A40E512F-4CAA-D58F-1B46-24A07E13C695}"/>
          </ac:spMkLst>
        </pc:spChg>
        <pc:graphicFrameChg chg="add mod modGraphic">
          <ac:chgData name="Bhuvanesh" userId="4650cd39-8dbb-4c0f-8fda-594efc81948c" providerId="ADAL" clId="{BB062786-731F-4348-8081-05B5CDD2E0A7}" dt="2025-07-31T09:49:07.442" v="1967"/>
          <ac:graphicFrameMkLst>
            <pc:docMk/>
            <pc:sldMk cId="3037155238" sldId="815"/>
            <ac:graphicFrameMk id="6" creationId="{0B329F16-2100-5A66-356E-BD77CA28C174}"/>
          </ac:graphicFrameMkLst>
        </pc:graphicFrameChg>
      </pc:sldChg>
      <pc:sldChg chg="del">
        <pc:chgData name="Bhuvanesh" userId="4650cd39-8dbb-4c0f-8fda-594efc81948c" providerId="ADAL" clId="{BB062786-731F-4348-8081-05B5CDD2E0A7}" dt="2025-07-29T09:02:01.353" v="249" actId="2696"/>
        <pc:sldMkLst>
          <pc:docMk/>
          <pc:sldMk cId="4239775744" sldId="815"/>
        </pc:sldMkLst>
      </pc:sldChg>
      <pc:sldChg chg="del">
        <pc:chgData name="Bhuvanesh" userId="4650cd39-8dbb-4c0f-8fda-594efc81948c" providerId="ADAL" clId="{BB062786-731F-4348-8081-05B5CDD2E0A7}" dt="2025-07-29T09:02:01.353" v="249" actId="2696"/>
        <pc:sldMkLst>
          <pc:docMk/>
          <pc:sldMk cId="1033413109" sldId="816"/>
        </pc:sldMkLst>
      </pc:sldChg>
      <pc:sldChg chg="addSp delSp modSp add mod">
        <pc:chgData name="Bhuvanesh" userId="4650cd39-8dbb-4c0f-8fda-594efc81948c" providerId="ADAL" clId="{BB062786-731F-4348-8081-05B5CDD2E0A7}" dt="2025-07-30T08:27:01.499" v="1127" actId="20577"/>
        <pc:sldMkLst>
          <pc:docMk/>
          <pc:sldMk cId="3903745149" sldId="816"/>
        </pc:sldMkLst>
        <pc:spChg chg="del">
          <ac:chgData name="Bhuvanesh" userId="4650cd39-8dbb-4c0f-8fda-594efc81948c" providerId="ADAL" clId="{BB062786-731F-4348-8081-05B5CDD2E0A7}" dt="2025-07-30T07:20:03.485" v="1104" actId="478"/>
          <ac:spMkLst>
            <pc:docMk/>
            <pc:sldMk cId="3903745149" sldId="816"/>
            <ac:spMk id="2" creationId="{B08B25B8-1B63-0163-4689-85E3737A1CC3}"/>
          </ac:spMkLst>
        </pc:spChg>
        <pc:spChg chg="mod">
          <ac:chgData name="Bhuvanesh" userId="4650cd39-8dbb-4c0f-8fda-594efc81948c" providerId="ADAL" clId="{BB062786-731F-4348-8081-05B5CDD2E0A7}" dt="2025-07-29T09:02:54.092" v="275" actId="20577"/>
          <ac:spMkLst>
            <pc:docMk/>
            <pc:sldMk cId="3903745149" sldId="816"/>
            <ac:spMk id="5" creationId="{89A4C80A-8070-DB10-968D-9EF437BC2264}"/>
          </ac:spMkLst>
        </pc:spChg>
        <pc:spChg chg="add mod">
          <ac:chgData name="Bhuvanesh" userId="4650cd39-8dbb-4c0f-8fda-594efc81948c" providerId="ADAL" clId="{BB062786-731F-4348-8081-05B5CDD2E0A7}" dt="2025-07-30T08:27:01.499" v="1127" actId="20577"/>
          <ac:spMkLst>
            <pc:docMk/>
            <pc:sldMk cId="3903745149" sldId="816"/>
            <ac:spMk id="8" creationId="{15258BF0-02BF-6843-1363-CA0653BE7BA0}"/>
          </ac:spMkLst>
        </pc:spChg>
        <pc:picChg chg="add mod">
          <ac:chgData name="Bhuvanesh" userId="4650cd39-8dbb-4c0f-8fda-594efc81948c" providerId="ADAL" clId="{BB062786-731F-4348-8081-05B5CDD2E0A7}" dt="2025-07-29T12:41:06.170" v="886" actId="1076"/>
          <ac:picMkLst>
            <pc:docMk/>
            <pc:sldMk cId="3903745149" sldId="816"/>
            <ac:picMk id="7" creationId="{0EDFB843-7104-D8D9-F7FF-034A1965EEBC}"/>
          </ac:picMkLst>
        </pc:picChg>
      </pc:sldChg>
      <pc:sldChg chg="del">
        <pc:chgData name="Bhuvanesh" userId="4650cd39-8dbb-4c0f-8fda-594efc81948c" providerId="ADAL" clId="{BB062786-731F-4348-8081-05B5CDD2E0A7}" dt="2025-07-29T09:28:28.384" v="306" actId="2696"/>
        <pc:sldMkLst>
          <pc:docMk/>
          <pc:sldMk cId="3446511013" sldId="817"/>
        </pc:sldMkLst>
      </pc:sldChg>
      <pc:sldChg chg="addSp delSp modSp add mod">
        <pc:chgData name="Bhuvanesh" userId="4650cd39-8dbb-4c0f-8fda-594efc81948c" providerId="ADAL" clId="{BB062786-731F-4348-8081-05B5CDD2E0A7}" dt="2025-07-29T12:29:41.941" v="770" actId="1076"/>
        <pc:sldMkLst>
          <pc:docMk/>
          <pc:sldMk cId="4182274889" sldId="817"/>
        </pc:sldMkLst>
        <pc:spChg chg="mod">
          <ac:chgData name="Bhuvanesh" userId="4650cd39-8dbb-4c0f-8fda-594efc81948c" providerId="ADAL" clId="{BB062786-731F-4348-8081-05B5CDD2E0A7}" dt="2025-07-29T09:28:35.148" v="309" actId="20577"/>
          <ac:spMkLst>
            <pc:docMk/>
            <pc:sldMk cId="4182274889" sldId="817"/>
            <ac:spMk id="10" creationId="{7B5F3976-376D-54ED-69E0-7812B460DCA9}"/>
          </ac:spMkLst>
        </pc:spChg>
        <pc:picChg chg="add mod">
          <ac:chgData name="Bhuvanesh" userId="4650cd39-8dbb-4c0f-8fda-594efc81948c" providerId="ADAL" clId="{BB062786-731F-4348-8081-05B5CDD2E0A7}" dt="2025-07-29T12:26:00.380" v="739" actId="14100"/>
          <ac:picMkLst>
            <pc:docMk/>
            <pc:sldMk cId="4182274889" sldId="817"/>
            <ac:picMk id="3" creationId="{2B255B65-13D7-907F-97A1-12AB2CC4EAB7}"/>
          </ac:picMkLst>
        </pc:picChg>
        <pc:picChg chg="add mod">
          <ac:chgData name="Bhuvanesh" userId="4650cd39-8dbb-4c0f-8fda-594efc81948c" providerId="ADAL" clId="{BB062786-731F-4348-8081-05B5CDD2E0A7}" dt="2025-07-29T12:29:41.941" v="770" actId="1076"/>
          <ac:picMkLst>
            <pc:docMk/>
            <pc:sldMk cId="4182274889" sldId="817"/>
            <ac:picMk id="5" creationId="{CF3528CA-4133-50C3-3FE8-F2974F38B572}"/>
          </ac:picMkLst>
        </pc:picChg>
      </pc:sldChg>
      <pc:sldChg chg="del">
        <pc:chgData name="Bhuvanesh" userId="4650cd39-8dbb-4c0f-8fda-594efc81948c" providerId="ADAL" clId="{BB062786-731F-4348-8081-05B5CDD2E0A7}" dt="2025-07-29T09:28:28.384" v="306" actId="2696"/>
        <pc:sldMkLst>
          <pc:docMk/>
          <pc:sldMk cId="1676465555" sldId="818"/>
        </pc:sldMkLst>
      </pc:sldChg>
      <pc:sldChg chg="addSp delSp modSp add mod">
        <pc:chgData name="Bhuvanesh" userId="4650cd39-8dbb-4c0f-8fda-594efc81948c" providerId="ADAL" clId="{BB062786-731F-4348-8081-05B5CDD2E0A7}" dt="2025-07-31T06:05:27.297" v="1683" actId="948"/>
        <pc:sldMkLst>
          <pc:docMk/>
          <pc:sldMk cId="2977063508" sldId="818"/>
        </pc:sldMkLst>
        <pc:spChg chg="mod">
          <ac:chgData name="Bhuvanesh" userId="4650cd39-8dbb-4c0f-8fda-594efc81948c" providerId="ADAL" clId="{BB062786-731F-4348-8081-05B5CDD2E0A7}" dt="2025-07-29T09:28:38.508" v="311" actId="20577"/>
          <ac:spMkLst>
            <pc:docMk/>
            <pc:sldMk cId="2977063508" sldId="818"/>
            <ac:spMk id="4" creationId="{C47D6EB0-0557-A67B-7D16-32B9E4A81EA8}"/>
          </ac:spMkLst>
        </pc:spChg>
        <pc:spChg chg="mod">
          <ac:chgData name="Bhuvanesh" userId="4650cd39-8dbb-4c0f-8fda-594efc81948c" providerId="ADAL" clId="{BB062786-731F-4348-8081-05B5CDD2E0A7}" dt="2025-07-31T06:05:27.297" v="1683" actId="948"/>
          <ac:spMkLst>
            <pc:docMk/>
            <pc:sldMk cId="2977063508" sldId="818"/>
            <ac:spMk id="5" creationId="{060243F3-FA5D-60E9-335F-9D91E7A87DB1}"/>
          </ac:spMkLst>
        </pc:spChg>
        <pc:picChg chg="add mod">
          <ac:chgData name="Bhuvanesh" userId="4650cd39-8dbb-4c0f-8fda-594efc81948c" providerId="ADAL" clId="{BB062786-731F-4348-8081-05B5CDD2E0A7}" dt="2025-07-29T12:55:12.113" v="970" actId="1035"/>
          <ac:picMkLst>
            <pc:docMk/>
            <pc:sldMk cId="2977063508" sldId="818"/>
            <ac:picMk id="6" creationId="{CBFB15F4-B4D7-0D27-AA1E-26B2DFC0D3BE}"/>
          </ac:picMkLst>
        </pc:picChg>
        <pc:picChg chg="add mod">
          <ac:chgData name="Bhuvanesh" userId="4650cd39-8dbb-4c0f-8fda-594efc81948c" providerId="ADAL" clId="{BB062786-731F-4348-8081-05B5CDD2E0A7}" dt="2025-07-29T13:06:13.575" v="1020" actId="14100"/>
          <ac:picMkLst>
            <pc:docMk/>
            <pc:sldMk cId="2977063508" sldId="818"/>
            <ac:picMk id="8" creationId="{F7E1C767-1CD9-5300-285D-5BE9643624AE}"/>
          </ac:picMkLst>
        </pc:picChg>
      </pc:sldChg>
      <pc:sldChg chg="del">
        <pc:chgData name="Bhuvanesh" userId="4650cd39-8dbb-4c0f-8fda-594efc81948c" providerId="ADAL" clId="{BB062786-731F-4348-8081-05B5CDD2E0A7}" dt="2025-07-29T09:28:28.384" v="306" actId="2696"/>
        <pc:sldMkLst>
          <pc:docMk/>
          <pc:sldMk cId="1034454471" sldId="819"/>
        </pc:sldMkLst>
      </pc:sldChg>
      <pc:sldChg chg="addSp delSp modSp add mod">
        <pc:chgData name="Bhuvanesh" userId="4650cd39-8dbb-4c0f-8fda-594efc81948c" providerId="ADAL" clId="{BB062786-731F-4348-8081-05B5CDD2E0A7}" dt="2025-07-31T09:49:25.586" v="1969"/>
        <pc:sldMkLst>
          <pc:docMk/>
          <pc:sldMk cId="2676906340" sldId="819"/>
        </pc:sldMkLst>
        <pc:spChg chg="mod">
          <ac:chgData name="Bhuvanesh" userId="4650cd39-8dbb-4c0f-8fda-594efc81948c" providerId="ADAL" clId="{BB062786-731F-4348-8081-05B5CDD2E0A7}" dt="2025-07-31T05:11:10.051" v="1634" actId="948"/>
          <ac:spMkLst>
            <pc:docMk/>
            <pc:sldMk cId="2676906340" sldId="819"/>
            <ac:spMk id="2" creationId="{FE4BA287-7BC0-6158-41C9-E3A9825DD4C0}"/>
          </ac:spMkLst>
        </pc:spChg>
        <pc:spChg chg="mod">
          <ac:chgData name="Bhuvanesh" userId="4650cd39-8dbb-4c0f-8fda-594efc81948c" providerId="ADAL" clId="{BB062786-731F-4348-8081-05B5CDD2E0A7}" dt="2025-07-29T09:28:42.206" v="313" actId="20577"/>
          <ac:spMkLst>
            <pc:docMk/>
            <pc:sldMk cId="2676906340" sldId="819"/>
            <ac:spMk id="5" creationId="{575FE44E-2E11-488C-092B-6C38B3FB393D}"/>
          </ac:spMkLst>
        </pc:spChg>
        <pc:graphicFrameChg chg="add mod modGraphic">
          <ac:chgData name="Bhuvanesh" userId="4650cd39-8dbb-4c0f-8fda-594efc81948c" providerId="ADAL" clId="{BB062786-731F-4348-8081-05B5CDD2E0A7}" dt="2025-07-31T09:49:25.586" v="1969"/>
          <ac:graphicFrameMkLst>
            <pc:docMk/>
            <pc:sldMk cId="2676906340" sldId="819"/>
            <ac:graphicFrameMk id="6" creationId="{D6EBBA24-5172-4297-8480-AA1F1DCB6525}"/>
          </ac:graphicFrameMkLst>
        </pc:graphicFrameChg>
      </pc:sldChg>
      <pc:sldChg chg="del">
        <pc:chgData name="Bhuvanesh" userId="4650cd39-8dbb-4c0f-8fda-594efc81948c" providerId="ADAL" clId="{BB062786-731F-4348-8081-05B5CDD2E0A7}" dt="2025-07-29T09:28:28.384" v="306" actId="2696"/>
        <pc:sldMkLst>
          <pc:docMk/>
          <pc:sldMk cId="583669458" sldId="820"/>
        </pc:sldMkLst>
      </pc:sldChg>
      <pc:sldChg chg="addSp delSp modSp add mod">
        <pc:chgData name="Bhuvanesh" userId="4650cd39-8dbb-4c0f-8fda-594efc81948c" providerId="ADAL" clId="{BB062786-731F-4348-8081-05B5CDD2E0A7}" dt="2025-07-30T08:28:30.833" v="1139" actId="20577"/>
        <pc:sldMkLst>
          <pc:docMk/>
          <pc:sldMk cId="2765498696" sldId="820"/>
        </pc:sldMkLst>
        <pc:spChg chg="del">
          <ac:chgData name="Bhuvanesh" userId="4650cd39-8dbb-4c0f-8fda-594efc81948c" providerId="ADAL" clId="{BB062786-731F-4348-8081-05B5CDD2E0A7}" dt="2025-07-30T07:20:14.813" v="1106" actId="478"/>
          <ac:spMkLst>
            <pc:docMk/>
            <pc:sldMk cId="2765498696" sldId="820"/>
            <ac:spMk id="2" creationId="{92729948-E0C2-4424-A91C-1B6D6DA81DBA}"/>
          </ac:spMkLst>
        </pc:spChg>
        <pc:spChg chg="mod">
          <ac:chgData name="Bhuvanesh" userId="4650cd39-8dbb-4c0f-8fda-594efc81948c" providerId="ADAL" clId="{BB062786-731F-4348-8081-05B5CDD2E0A7}" dt="2025-07-29T09:29:00.629" v="319" actId="20577"/>
          <ac:spMkLst>
            <pc:docMk/>
            <pc:sldMk cId="2765498696" sldId="820"/>
            <ac:spMk id="5" creationId="{D66D5C06-F73C-D36E-ECA8-88B428014983}"/>
          </ac:spMkLst>
        </pc:spChg>
        <pc:spChg chg="add mod">
          <ac:chgData name="Bhuvanesh" userId="4650cd39-8dbb-4c0f-8fda-594efc81948c" providerId="ADAL" clId="{BB062786-731F-4348-8081-05B5CDD2E0A7}" dt="2025-07-30T08:28:30.833" v="1139" actId="20577"/>
          <ac:spMkLst>
            <pc:docMk/>
            <pc:sldMk cId="2765498696" sldId="820"/>
            <ac:spMk id="8" creationId="{7C4C6B0F-E473-1E93-9DF8-7F57A67F5DF2}"/>
          </ac:spMkLst>
        </pc:spChg>
        <pc:picChg chg="add mod">
          <ac:chgData name="Bhuvanesh" userId="4650cd39-8dbb-4c0f-8fda-594efc81948c" providerId="ADAL" clId="{BB062786-731F-4348-8081-05B5CDD2E0A7}" dt="2025-07-29T12:41:38.527" v="894" actId="1076"/>
          <ac:picMkLst>
            <pc:docMk/>
            <pc:sldMk cId="2765498696" sldId="820"/>
            <ac:picMk id="7" creationId="{D4A43624-4A04-5F51-EC71-0708105544B6}"/>
          </ac:picMkLst>
        </pc:picChg>
      </pc:sldChg>
      <pc:sldChg chg="addSp delSp modSp mod ord">
        <pc:chgData name="Bhuvanesh" userId="4650cd39-8dbb-4c0f-8fda-594efc81948c" providerId="ADAL" clId="{BB062786-731F-4348-8081-05B5CDD2E0A7}" dt="2025-07-31T06:23:23.383" v="1887" actId="242"/>
        <pc:sldMkLst>
          <pc:docMk/>
          <pc:sldMk cId="2284997094" sldId="821"/>
        </pc:sldMkLst>
        <pc:spChg chg="mod">
          <ac:chgData name="Bhuvanesh" userId="4650cd39-8dbb-4c0f-8fda-594efc81948c" providerId="ADAL" clId="{BB062786-731F-4348-8081-05B5CDD2E0A7}" dt="2025-07-29T08:57:37.722" v="203" actId="20577"/>
          <ac:spMkLst>
            <pc:docMk/>
            <pc:sldMk cId="2284997094" sldId="821"/>
            <ac:spMk id="10" creationId="{C59B5CFB-A839-2CD6-D947-58499876EE01}"/>
          </ac:spMkLst>
        </pc:spChg>
        <pc:graphicFrameChg chg="mod modGraphic">
          <ac:chgData name="Bhuvanesh" userId="4650cd39-8dbb-4c0f-8fda-594efc81948c" providerId="ADAL" clId="{BB062786-731F-4348-8081-05B5CDD2E0A7}" dt="2025-07-31T06:23:23.383" v="1887" actId="242"/>
          <ac:graphicFrameMkLst>
            <pc:docMk/>
            <pc:sldMk cId="2284997094" sldId="821"/>
            <ac:graphicFrameMk id="13" creationId="{AF64848F-B505-3F72-FDFC-1291DD500FCA}"/>
          </ac:graphicFrameMkLst>
        </pc:graphicFrameChg>
        <pc:picChg chg="add mod">
          <ac:chgData name="Bhuvanesh" userId="4650cd39-8dbb-4c0f-8fda-594efc81948c" providerId="ADAL" clId="{BB062786-731F-4348-8081-05B5CDD2E0A7}" dt="2025-07-29T12:20:45.080" v="681" actId="14100"/>
          <ac:picMkLst>
            <pc:docMk/>
            <pc:sldMk cId="2284997094" sldId="821"/>
            <ac:picMk id="3" creationId="{4CFF3D56-227D-D53B-96AF-423762271941}"/>
          </ac:picMkLst>
        </pc:picChg>
        <pc:picChg chg="add mod">
          <ac:chgData name="Bhuvanesh" userId="4650cd39-8dbb-4c0f-8fda-594efc81948c" providerId="ADAL" clId="{BB062786-731F-4348-8081-05B5CDD2E0A7}" dt="2025-07-29T12:21:09.917" v="688" actId="14100"/>
          <ac:picMkLst>
            <pc:docMk/>
            <pc:sldMk cId="2284997094" sldId="821"/>
            <ac:picMk id="5" creationId="{543F6322-F247-D4B8-5005-70366CCD83BB}"/>
          </ac:picMkLst>
        </pc:picChg>
      </pc:sldChg>
      <pc:sldChg chg="addSp delSp modSp mod ord">
        <pc:chgData name="Bhuvanesh" userId="4650cd39-8dbb-4c0f-8fda-594efc81948c" providerId="ADAL" clId="{BB062786-731F-4348-8081-05B5CDD2E0A7}" dt="2025-07-31T06:00:31.668" v="1668" actId="1076"/>
        <pc:sldMkLst>
          <pc:docMk/>
          <pc:sldMk cId="1664804732" sldId="822"/>
        </pc:sldMkLst>
        <pc:spChg chg="mod">
          <ac:chgData name="Bhuvanesh" userId="4650cd39-8dbb-4c0f-8fda-594efc81948c" providerId="ADAL" clId="{BB062786-731F-4348-8081-05B5CDD2E0A7}" dt="2025-07-29T08:57:41.806" v="205" actId="20577"/>
          <ac:spMkLst>
            <pc:docMk/>
            <pc:sldMk cId="1664804732" sldId="822"/>
            <ac:spMk id="4" creationId="{AD5D04FC-5058-833B-ECCD-70DA8C96D1E3}"/>
          </ac:spMkLst>
        </pc:spChg>
        <pc:spChg chg="mod">
          <ac:chgData name="Bhuvanesh" userId="4650cd39-8dbb-4c0f-8fda-594efc81948c" providerId="ADAL" clId="{BB062786-731F-4348-8081-05B5CDD2E0A7}" dt="2025-07-31T06:00:31.668" v="1668" actId="1076"/>
          <ac:spMkLst>
            <pc:docMk/>
            <pc:sldMk cId="1664804732" sldId="822"/>
            <ac:spMk id="5" creationId="{89BE9D96-D6B8-6EF3-626C-4C83D103FE9B}"/>
          </ac:spMkLst>
        </pc:spChg>
        <pc:picChg chg="add mod">
          <ac:chgData name="Bhuvanesh" userId="4650cd39-8dbb-4c0f-8fda-594efc81948c" providerId="ADAL" clId="{BB062786-731F-4348-8081-05B5CDD2E0A7}" dt="2025-07-29T12:54:36.015" v="965"/>
          <ac:picMkLst>
            <pc:docMk/>
            <pc:sldMk cId="1664804732" sldId="822"/>
            <ac:picMk id="6" creationId="{00A0E66E-49C0-F370-6C39-1C21C0E54C9F}"/>
          </ac:picMkLst>
        </pc:picChg>
        <pc:picChg chg="add mod">
          <ac:chgData name="Bhuvanesh" userId="4650cd39-8dbb-4c0f-8fda-594efc81948c" providerId="ADAL" clId="{BB062786-731F-4348-8081-05B5CDD2E0A7}" dt="2025-07-29T13:02:26.088" v="1001" actId="14100"/>
          <ac:picMkLst>
            <pc:docMk/>
            <pc:sldMk cId="1664804732" sldId="822"/>
            <ac:picMk id="8" creationId="{5D2548D2-B846-A4D5-4EAA-062AE0A8DFE5}"/>
          </ac:picMkLst>
        </pc:picChg>
      </pc:sldChg>
      <pc:sldChg chg="addSp delSp modSp mod ord">
        <pc:chgData name="Bhuvanesh" userId="4650cd39-8dbb-4c0f-8fda-594efc81948c" providerId="ADAL" clId="{BB062786-731F-4348-8081-05B5CDD2E0A7}" dt="2025-07-31T09:48:28.391" v="1965"/>
        <pc:sldMkLst>
          <pc:docMk/>
          <pc:sldMk cId="3290775149" sldId="823"/>
        </pc:sldMkLst>
        <pc:spChg chg="mod">
          <ac:chgData name="Bhuvanesh" userId="4650cd39-8dbb-4c0f-8fda-594efc81948c" providerId="ADAL" clId="{BB062786-731F-4348-8081-05B5CDD2E0A7}" dt="2025-07-31T04:54:07.184" v="1586" actId="948"/>
          <ac:spMkLst>
            <pc:docMk/>
            <pc:sldMk cId="3290775149" sldId="823"/>
            <ac:spMk id="2" creationId="{68C35385-D997-50F3-718B-C00DB9288983}"/>
          </ac:spMkLst>
        </pc:spChg>
        <pc:spChg chg="mod">
          <ac:chgData name="Bhuvanesh" userId="4650cd39-8dbb-4c0f-8fda-594efc81948c" providerId="ADAL" clId="{BB062786-731F-4348-8081-05B5CDD2E0A7}" dt="2025-07-29T08:59:10.241" v="218" actId="20577"/>
          <ac:spMkLst>
            <pc:docMk/>
            <pc:sldMk cId="3290775149" sldId="823"/>
            <ac:spMk id="5" creationId="{C9342354-96D1-C5A0-F32B-FF50F3F2AE87}"/>
          </ac:spMkLst>
        </pc:spChg>
        <pc:graphicFrameChg chg="add mod modGraphic">
          <ac:chgData name="Bhuvanesh" userId="4650cd39-8dbb-4c0f-8fda-594efc81948c" providerId="ADAL" clId="{BB062786-731F-4348-8081-05B5CDD2E0A7}" dt="2025-07-31T09:48:28.391" v="1965"/>
          <ac:graphicFrameMkLst>
            <pc:docMk/>
            <pc:sldMk cId="3290775149" sldId="823"/>
            <ac:graphicFrameMk id="6" creationId="{4F17598D-4008-DBB5-0E5E-FB36DF464EB2}"/>
          </ac:graphicFrameMkLst>
        </pc:graphicFrameChg>
      </pc:sldChg>
      <pc:sldChg chg="addSp delSp modSp mod ord">
        <pc:chgData name="Bhuvanesh" userId="4650cd39-8dbb-4c0f-8fda-594efc81948c" providerId="ADAL" clId="{BB062786-731F-4348-8081-05B5CDD2E0A7}" dt="2025-07-30T07:19:43.374" v="1102" actId="20577"/>
        <pc:sldMkLst>
          <pc:docMk/>
          <pc:sldMk cId="3629569916" sldId="824"/>
        </pc:sldMkLst>
        <pc:spChg chg="del">
          <ac:chgData name="Bhuvanesh" userId="4650cd39-8dbb-4c0f-8fda-594efc81948c" providerId="ADAL" clId="{BB062786-731F-4348-8081-05B5CDD2E0A7}" dt="2025-07-30T07:16:57.245" v="1096" actId="478"/>
          <ac:spMkLst>
            <pc:docMk/>
            <pc:sldMk cId="3629569916" sldId="824"/>
            <ac:spMk id="2" creationId="{CA420028-06B8-625D-838A-E65FB48FA388}"/>
          </ac:spMkLst>
        </pc:spChg>
        <pc:spChg chg="mod">
          <ac:chgData name="Bhuvanesh" userId="4650cd39-8dbb-4c0f-8fda-594efc81948c" providerId="ADAL" clId="{BB062786-731F-4348-8081-05B5CDD2E0A7}" dt="2025-07-29T08:58:02.032" v="213" actId="20577"/>
          <ac:spMkLst>
            <pc:docMk/>
            <pc:sldMk cId="3629569916" sldId="824"/>
            <ac:spMk id="5" creationId="{2ACEB17F-7078-B729-97AE-5ACC1C59A974}"/>
          </ac:spMkLst>
        </pc:spChg>
        <pc:spChg chg="add mod">
          <ac:chgData name="Bhuvanesh" userId="4650cd39-8dbb-4c0f-8fda-594efc81948c" providerId="ADAL" clId="{BB062786-731F-4348-8081-05B5CDD2E0A7}" dt="2025-07-30T07:19:43.374" v="1102" actId="20577"/>
          <ac:spMkLst>
            <pc:docMk/>
            <pc:sldMk cId="3629569916" sldId="824"/>
            <ac:spMk id="8" creationId="{68D431DE-1CAF-0131-0923-7084384C7DA6}"/>
          </ac:spMkLst>
        </pc:spChg>
        <pc:picChg chg="add mod">
          <ac:chgData name="Bhuvanesh" userId="4650cd39-8dbb-4c0f-8fda-594efc81948c" providerId="ADAL" clId="{BB062786-731F-4348-8081-05B5CDD2E0A7}" dt="2025-07-29T12:40:39.320" v="881" actId="1076"/>
          <ac:picMkLst>
            <pc:docMk/>
            <pc:sldMk cId="3629569916" sldId="824"/>
            <ac:picMk id="7" creationId="{867659C0-9F19-94D6-7BBC-14AF607EB2B6}"/>
          </ac:picMkLst>
        </pc:picChg>
      </pc:sldChg>
      <pc:sldChg chg="addSp delSp modSp add mod">
        <pc:chgData name="Bhuvanesh" userId="4650cd39-8dbb-4c0f-8fda-594efc81948c" providerId="ADAL" clId="{BB062786-731F-4348-8081-05B5CDD2E0A7}" dt="2025-07-29T12:29:30.913" v="768" actId="1076"/>
        <pc:sldMkLst>
          <pc:docMk/>
          <pc:sldMk cId="1619824237" sldId="825"/>
        </pc:sldMkLst>
        <pc:spChg chg="mod">
          <ac:chgData name="Bhuvanesh" userId="4650cd39-8dbb-4c0f-8fda-594efc81948c" providerId="ADAL" clId="{BB062786-731F-4348-8081-05B5CDD2E0A7}" dt="2025-07-29T09:31:59.884" v="342" actId="20577"/>
          <ac:spMkLst>
            <pc:docMk/>
            <pc:sldMk cId="1619824237" sldId="825"/>
            <ac:spMk id="10" creationId="{B74CCFDF-7504-FB32-2F3C-A9E64E25692F}"/>
          </ac:spMkLst>
        </pc:spChg>
        <pc:picChg chg="add mod">
          <ac:chgData name="Bhuvanesh" userId="4650cd39-8dbb-4c0f-8fda-594efc81948c" providerId="ADAL" clId="{BB062786-731F-4348-8081-05B5CDD2E0A7}" dt="2025-07-29T12:28:41.747" v="760" actId="14100"/>
          <ac:picMkLst>
            <pc:docMk/>
            <pc:sldMk cId="1619824237" sldId="825"/>
            <ac:picMk id="3" creationId="{8DA52F80-54DD-CBBC-7BDB-A45F764772DC}"/>
          </ac:picMkLst>
        </pc:picChg>
        <pc:picChg chg="add mod">
          <ac:chgData name="Bhuvanesh" userId="4650cd39-8dbb-4c0f-8fda-594efc81948c" providerId="ADAL" clId="{BB062786-731F-4348-8081-05B5CDD2E0A7}" dt="2025-07-29T12:29:30.913" v="768" actId="1076"/>
          <ac:picMkLst>
            <pc:docMk/>
            <pc:sldMk cId="1619824237" sldId="825"/>
            <ac:picMk id="5" creationId="{41F89124-B4BE-3B02-4EAE-288FE47FAFF1}"/>
          </ac:picMkLst>
        </pc:picChg>
      </pc:sldChg>
      <pc:sldChg chg="del">
        <pc:chgData name="Bhuvanesh" userId="4650cd39-8dbb-4c0f-8fda-594efc81948c" providerId="ADAL" clId="{BB062786-731F-4348-8081-05B5CDD2E0A7}" dt="2025-07-29T09:31:50.113" v="338" actId="2696"/>
        <pc:sldMkLst>
          <pc:docMk/>
          <pc:sldMk cId="1749407557" sldId="825"/>
        </pc:sldMkLst>
      </pc:sldChg>
      <pc:sldChg chg="del">
        <pc:chgData name="Bhuvanesh" userId="4650cd39-8dbb-4c0f-8fda-594efc81948c" providerId="ADAL" clId="{BB062786-731F-4348-8081-05B5CDD2E0A7}" dt="2025-07-29T09:31:50.113" v="338" actId="2696"/>
        <pc:sldMkLst>
          <pc:docMk/>
          <pc:sldMk cId="742182380" sldId="826"/>
        </pc:sldMkLst>
      </pc:sldChg>
      <pc:sldChg chg="addSp delSp modSp add mod">
        <pc:chgData name="Bhuvanesh" userId="4650cd39-8dbb-4c0f-8fda-594efc81948c" providerId="ADAL" clId="{BB062786-731F-4348-8081-05B5CDD2E0A7}" dt="2025-07-31T06:06:48.092" v="1689" actId="1076"/>
        <pc:sldMkLst>
          <pc:docMk/>
          <pc:sldMk cId="4069902774" sldId="826"/>
        </pc:sldMkLst>
        <pc:spChg chg="mod">
          <ac:chgData name="Bhuvanesh" userId="4650cd39-8dbb-4c0f-8fda-594efc81948c" providerId="ADAL" clId="{BB062786-731F-4348-8081-05B5CDD2E0A7}" dt="2025-07-29T09:32:12.077" v="347" actId="20577"/>
          <ac:spMkLst>
            <pc:docMk/>
            <pc:sldMk cId="4069902774" sldId="826"/>
            <ac:spMk id="4" creationId="{9D409990-A9DE-309B-307E-831AE7893A43}"/>
          </ac:spMkLst>
        </pc:spChg>
        <pc:spChg chg="mod">
          <ac:chgData name="Bhuvanesh" userId="4650cd39-8dbb-4c0f-8fda-594efc81948c" providerId="ADAL" clId="{BB062786-731F-4348-8081-05B5CDD2E0A7}" dt="2025-07-31T06:06:48.092" v="1689" actId="1076"/>
          <ac:spMkLst>
            <pc:docMk/>
            <pc:sldMk cId="4069902774" sldId="826"/>
            <ac:spMk id="5" creationId="{3B1AC8DD-BE95-FB8D-7E90-1E840DB8D973}"/>
          </ac:spMkLst>
        </pc:spChg>
        <pc:picChg chg="add mod">
          <ac:chgData name="Bhuvanesh" userId="4650cd39-8dbb-4c0f-8fda-594efc81948c" providerId="ADAL" clId="{BB062786-731F-4348-8081-05B5CDD2E0A7}" dt="2025-07-29T12:55:46.810" v="972"/>
          <ac:picMkLst>
            <pc:docMk/>
            <pc:sldMk cId="4069902774" sldId="826"/>
            <ac:picMk id="6" creationId="{044C0E20-35BB-24CF-3631-148DBB0F6C45}"/>
          </ac:picMkLst>
        </pc:picChg>
        <pc:picChg chg="add mod">
          <ac:chgData name="Bhuvanesh" userId="4650cd39-8dbb-4c0f-8fda-594efc81948c" providerId="ADAL" clId="{BB062786-731F-4348-8081-05B5CDD2E0A7}" dt="2025-07-29T13:08:27.593" v="1033" actId="14100"/>
          <ac:picMkLst>
            <pc:docMk/>
            <pc:sldMk cId="4069902774" sldId="826"/>
            <ac:picMk id="8" creationId="{E825C81C-182E-B636-9932-3D24D5408C87}"/>
          </ac:picMkLst>
        </pc:picChg>
      </pc:sldChg>
      <pc:sldChg chg="del">
        <pc:chgData name="Bhuvanesh" userId="4650cd39-8dbb-4c0f-8fda-594efc81948c" providerId="ADAL" clId="{BB062786-731F-4348-8081-05B5CDD2E0A7}" dt="2025-07-29T09:31:50.113" v="338" actId="2696"/>
        <pc:sldMkLst>
          <pc:docMk/>
          <pc:sldMk cId="2657697911" sldId="827"/>
        </pc:sldMkLst>
      </pc:sldChg>
      <pc:sldChg chg="addSp delSp modSp add mod">
        <pc:chgData name="Bhuvanesh" userId="4650cd39-8dbb-4c0f-8fda-594efc81948c" providerId="ADAL" clId="{BB062786-731F-4348-8081-05B5CDD2E0A7}" dt="2025-07-31T09:49:35.360" v="1971"/>
        <pc:sldMkLst>
          <pc:docMk/>
          <pc:sldMk cId="3835142084" sldId="827"/>
        </pc:sldMkLst>
        <pc:spChg chg="mod">
          <ac:chgData name="Bhuvanesh" userId="4650cd39-8dbb-4c0f-8fda-594efc81948c" providerId="ADAL" clId="{BB062786-731F-4348-8081-05B5CDD2E0A7}" dt="2025-07-31T05:12:22.328" v="1638" actId="948"/>
          <ac:spMkLst>
            <pc:docMk/>
            <pc:sldMk cId="3835142084" sldId="827"/>
            <ac:spMk id="2" creationId="{6137E6BA-DBAF-7ED1-ECDE-AF72C3F3FEC0}"/>
          </ac:spMkLst>
        </pc:spChg>
        <pc:spChg chg="mod">
          <ac:chgData name="Bhuvanesh" userId="4650cd39-8dbb-4c0f-8fda-594efc81948c" providerId="ADAL" clId="{BB062786-731F-4348-8081-05B5CDD2E0A7}" dt="2025-07-29T09:33:28.068" v="356" actId="20577"/>
          <ac:spMkLst>
            <pc:docMk/>
            <pc:sldMk cId="3835142084" sldId="827"/>
            <ac:spMk id="5" creationId="{0FBA417B-04E1-B71D-EEEB-52D9E32D574D}"/>
          </ac:spMkLst>
        </pc:spChg>
        <pc:graphicFrameChg chg="add mod modGraphic">
          <ac:chgData name="Bhuvanesh" userId="4650cd39-8dbb-4c0f-8fda-594efc81948c" providerId="ADAL" clId="{BB062786-731F-4348-8081-05B5CDD2E0A7}" dt="2025-07-31T09:49:35.360" v="1971"/>
          <ac:graphicFrameMkLst>
            <pc:docMk/>
            <pc:sldMk cId="3835142084" sldId="827"/>
            <ac:graphicFrameMk id="6" creationId="{36789236-C222-6976-C658-A950A10BCB24}"/>
          </ac:graphicFrameMkLst>
        </pc:graphicFrameChg>
      </pc:sldChg>
      <pc:sldChg chg="addSp delSp modSp add mod">
        <pc:chgData name="Bhuvanesh" userId="4650cd39-8dbb-4c0f-8fda-594efc81948c" providerId="ADAL" clId="{BB062786-731F-4348-8081-05B5CDD2E0A7}" dt="2025-07-30T08:30:28.332" v="1156" actId="20577"/>
        <pc:sldMkLst>
          <pc:docMk/>
          <pc:sldMk cId="791202882" sldId="828"/>
        </pc:sldMkLst>
        <pc:spChg chg="del">
          <ac:chgData name="Bhuvanesh" userId="4650cd39-8dbb-4c0f-8fda-594efc81948c" providerId="ADAL" clId="{BB062786-731F-4348-8081-05B5CDD2E0A7}" dt="2025-07-30T08:24:33.077" v="1115" actId="478"/>
          <ac:spMkLst>
            <pc:docMk/>
            <pc:sldMk cId="791202882" sldId="828"/>
            <ac:spMk id="2" creationId="{A1FDA7DE-D9D5-11D9-38C5-30F0EF86DC94}"/>
          </ac:spMkLst>
        </pc:spChg>
        <pc:spChg chg="mod">
          <ac:chgData name="Bhuvanesh" userId="4650cd39-8dbb-4c0f-8fda-594efc81948c" providerId="ADAL" clId="{BB062786-731F-4348-8081-05B5CDD2E0A7}" dt="2025-07-29T09:33:22.996" v="353" actId="20577"/>
          <ac:spMkLst>
            <pc:docMk/>
            <pc:sldMk cId="791202882" sldId="828"/>
            <ac:spMk id="5" creationId="{0DEBC75E-E355-06A8-85AC-E17B5CD1B212}"/>
          </ac:spMkLst>
        </pc:spChg>
        <pc:spChg chg="add mod">
          <ac:chgData name="Bhuvanesh" userId="4650cd39-8dbb-4c0f-8fda-594efc81948c" providerId="ADAL" clId="{BB062786-731F-4348-8081-05B5CDD2E0A7}" dt="2025-07-30T08:30:28.332" v="1156" actId="20577"/>
          <ac:spMkLst>
            <pc:docMk/>
            <pc:sldMk cId="791202882" sldId="828"/>
            <ac:spMk id="8" creationId="{10A85091-5083-4356-A3BF-5BDD59A103E7}"/>
          </ac:spMkLst>
        </pc:spChg>
        <pc:picChg chg="add mod">
          <ac:chgData name="Bhuvanesh" userId="4650cd39-8dbb-4c0f-8fda-594efc81948c" providerId="ADAL" clId="{BB062786-731F-4348-8081-05B5CDD2E0A7}" dt="2025-07-29T12:41:58.676" v="898" actId="1076"/>
          <ac:picMkLst>
            <pc:docMk/>
            <pc:sldMk cId="791202882" sldId="828"/>
            <ac:picMk id="7" creationId="{85F446DA-7CD1-23AE-53C4-4923F3370F63}"/>
          </ac:picMkLst>
        </pc:picChg>
      </pc:sldChg>
      <pc:sldChg chg="del">
        <pc:chgData name="Bhuvanesh" userId="4650cd39-8dbb-4c0f-8fda-594efc81948c" providerId="ADAL" clId="{BB062786-731F-4348-8081-05B5CDD2E0A7}" dt="2025-07-29T09:31:50.113" v="338" actId="2696"/>
        <pc:sldMkLst>
          <pc:docMk/>
          <pc:sldMk cId="3510297617" sldId="828"/>
        </pc:sldMkLst>
      </pc:sldChg>
      <pc:sldChg chg="del">
        <pc:chgData name="Bhuvanesh" userId="4650cd39-8dbb-4c0f-8fda-594efc81948c" providerId="ADAL" clId="{BB062786-731F-4348-8081-05B5CDD2E0A7}" dt="2025-07-29T10:03:49.435" v="456" actId="47"/>
        <pc:sldMkLst>
          <pc:docMk/>
          <pc:sldMk cId="2521402625" sldId="833"/>
        </pc:sldMkLst>
      </pc:sldChg>
      <pc:sldChg chg="del">
        <pc:chgData name="Bhuvanesh" userId="4650cd39-8dbb-4c0f-8fda-594efc81948c" providerId="ADAL" clId="{BB062786-731F-4348-8081-05B5CDD2E0A7}" dt="2025-07-29T10:03:49.781" v="457" actId="47"/>
        <pc:sldMkLst>
          <pc:docMk/>
          <pc:sldMk cId="55280330" sldId="834"/>
        </pc:sldMkLst>
      </pc:sldChg>
      <pc:sldChg chg="del">
        <pc:chgData name="Bhuvanesh" userId="4650cd39-8dbb-4c0f-8fda-594efc81948c" providerId="ADAL" clId="{BB062786-731F-4348-8081-05B5CDD2E0A7}" dt="2025-07-29T10:03:50.300" v="458" actId="47"/>
        <pc:sldMkLst>
          <pc:docMk/>
          <pc:sldMk cId="3805894592" sldId="835"/>
        </pc:sldMkLst>
      </pc:sldChg>
      <pc:sldChg chg="del">
        <pc:chgData name="Bhuvanesh" userId="4650cd39-8dbb-4c0f-8fda-594efc81948c" providerId="ADAL" clId="{BB062786-731F-4348-8081-05B5CDD2E0A7}" dt="2025-07-29T10:03:50.876" v="459" actId="47"/>
        <pc:sldMkLst>
          <pc:docMk/>
          <pc:sldMk cId="198815397" sldId="836"/>
        </pc:sldMkLst>
      </pc:sldChg>
      <pc:sldChg chg="addSp delSp modSp mod">
        <pc:chgData name="Bhuvanesh" userId="4650cd39-8dbb-4c0f-8fda-594efc81948c" providerId="ADAL" clId="{BB062786-731F-4348-8081-05B5CDD2E0A7}" dt="2025-07-31T06:36:05.375" v="1926" actId="207"/>
        <pc:sldMkLst>
          <pc:docMk/>
          <pc:sldMk cId="2545827172" sldId="837"/>
        </pc:sldMkLst>
        <pc:spChg chg="mod">
          <ac:chgData name="Bhuvanesh" userId="4650cd39-8dbb-4c0f-8fda-594efc81948c" providerId="ADAL" clId="{BB062786-731F-4348-8081-05B5CDD2E0A7}" dt="2025-07-29T10:22:13.542" v="468" actId="20577"/>
          <ac:spMkLst>
            <pc:docMk/>
            <pc:sldMk cId="2545827172" sldId="837"/>
            <ac:spMk id="10" creationId="{D4988AF8-98FE-D17F-F92F-369131AE3073}"/>
          </ac:spMkLst>
        </pc:spChg>
        <pc:spChg chg="mod">
          <ac:chgData name="Bhuvanesh" userId="4650cd39-8dbb-4c0f-8fda-594efc81948c" providerId="ADAL" clId="{BB062786-731F-4348-8081-05B5CDD2E0A7}" dt="2025-07-31T06:36:05.375" v="1926" actId="207"/>
          <ac:spMkLst>
            <pc:docMk/>
            <pc:sldMk cId="2545827172" sldId="837"/>
            <ac:spMk id="11" creationId="{283954E5-2AFF-0108-28DA-25C3C198E932}"/>
          </ac:spMkLst>
        </pc:spChg>
        <pc:picChg chg="add mod">
          <ac:chgData name="Bhuvanesh" userId="4650cd39-8dbb-4c0f-8fda-594efc81948c" providerId="ADAL" clId="{BB062786-731F-4348-8081-05B5CDD2E0A7}" dt="2025-07-29T12:34:10.132" v="825" actId="14100"/>
          <ac:picMkLst>
            <pc:docMk/>
            <pc:sldMk cId="2545827172" sldId="837"/>
            <ac:picMk id="3" creationId="{F3C6CF0F-617C-9FDD-5E22-949705DDC2A1}"/>
          </ac:picMkLst>
        </pc:picChg>
        <pc:picChg chg="add mod">
          <ac:chgData name="Bhuvanesh" userId="4650cd39-8dbb-4c0f-8fda-594efc81948c" providerId="ADAL" clId="{BB062786-731F-4348-8081-05B5CDD2E0A7}" dt="2025-07-29T12:34:34.932" v="830" actId="14100"/>
          <ac:picMkLst>
            <pc:docMk/>
            <pc:sldMk cId="2545827172" sldId="837"/>
            <ac:picMk id="5" creationId="{B4F7A218-9414-EA10-7CAB-DD1D6A4134AB}"/>
          </ac:picMkLst>
        </pc:picChg>
      </pc:sldChg>
      <pc:sldChg chg="addSp delSp modSp mod">
        <pc:chgData name="Bhuvanesh" userId="4650cd39-8dbb-4c0f-8fda-594efc81948c" providerId="ADAL" clId="{BB062786-731F-4348-8081-05B5CDD2E0A7}" dt="2025-07-31T06:15:15.294" v="1850" actId="14100"/>
        <pc:sldMkLst>
          <pc:docMk/>
          <pc:sldMk cId="1097561523" sldId="838"/>
        </pc:sldMkLst>
        <pc:spChg chg="mod">
          <ac:chgData name="Bhuvanesh" userId="4650cd39-8dbb-4c0f-8fda-594efc81948c" providerId="ADAL" clId="{BB062786-731F-4348-8081-05B5CDD2E0A7}" dt="2025-07-29T10:22:27.224" v="470"/>
          <ac:spMkLst>
            <pc:docMk/>
            <pc:sldMk cId="1097561523" sldId="838"/>
            <ac:spMk id="4" creationId="{7B04149B-BF9B-3A55-2BEC-76A8F4242199}"/>
          </ac:spMkLst>
        </pc:spChg>
        <pc:spChg chg="mod">
          <ac:chgData name="Bhuvanesh" userId="4650cd39-8dbb-4c0f-8fda-594efc81948c" providerId="ADAL" clId="{BB062786-731F-4348-8081-05B5CDD2E0A7}" dt="2025-07-31T06:15:15.294" v="1850" actId="14100"/>
          <ac:spMkLst>
            <pc:docMk/>
            <pc:sldMk cId="1097561523" sldId="838"/>
            <ac:spMk id="5" creationId="{F6612A25-5CAF-C8B5-78A3-799C1258CE4A}"/>
          </ac:spMkLst>
        </pc:spChg>
        <pc:picChg chg="add mod">
          <ac:chgData name="Bhuvanesh" userId="4650cd39-8dbb-4c0f-8fda-594efc81948c" providerId="ADAL" clId="{BB062786-731F-4348-8081-05B5CDD2E0A7}" dt="2025-07-29T12:56:50.971" v="976"/>
          <ac:picMkLst>
            <pc:docMk/>
            <pc:sldMk cId="1097561523" sldId="838"/>
            <ac:picMk id="6" creationId="{4A261E3E-9AD2-CB70-5AFE-38CA395A41F4}"/>
          </ac:picMkLst>
        </pc:picChg>
        <pc:picChg chg="add mod">
          <ac:chgData name="Bhuvanesh" userId="4650cd39-8dbb-4c0f-8fda-594efc81948c" providerId="ADAL" clId="{BB062786-731F-4348-8081-05B5CDD2E0A7}" dt="2025-07-29T13:13:52.784" v="1057" actId="14100"/>
          <ac:picMkLst>
            <pc:docMk/>
            <pc:sldMk cId="1097561523" sldId="838"/>
            <ac:picMk id="8" creationId="{44CB9D69-105A-694C-6639-C03E0968B023}"/>
          </ac:picMkLst>
        </pc:picChg>
      </pc:sldChg>
      <pc:sldChg chg="addSp delSp modSp mod">
        <pc:chgData name="Bhuvanesh" userId="4650cd39-8dbb-4c0f-8fda-594efc81948c" providerId="ADAL" clId="{BB062786-731F-4348-8081-05B5CDD2E0A7}" dt="2025-07-31T09:52:33.311" v="1974"/>
        <pc:sldMkLst>
          <pc:docMk/>
          <pc:sldMk cId="1619220317" sldId="839"/>
        </pc:sldMkLst>
        <pc:spChg chg="mod">
          <ac:chgData name="Bhuvanesh" userId="4650cd39-8dbb-4c0f-8fda-594efc81948c" providerId="ADAL" clId="{BB062786-731F-4348-8081-05B5CDD2E0A7}" dt="2025-07-31T05:15:32.944" v="1651" actId="1076"/>
          <ac:spMkLst>
            <pc:docMk/>
            <pc:sldMk cId="1619220317" sldId="839"/>
            <ac:spMk id="2" creationId="{AE75E045-DBAB-FFEE-1159-6050DBD4A0F0}"/>
          </ac:spMkLst>
        </pc:spChg>
        <pc:spChg chg="mod">
          <ac:chgData name="Bhuvanesh" userId="4650cd39-8dbb-4c0f-8fda-594efc81948c" providerId="ADAL" clId="{BB062786-731F-4348-8081-05B5CDD2E0A7}" dt="2025-07-29T10:22:34.805" v="471"/>
          <ac:spMkLst>
            <pc:docMk/>
            <pc:sldMk cId="1619220317" sldId="839"/>
            <ac:spMk id="5" creationId="{4782FAF1-0D34-8DA5-3F0A-8A0C6ABFA344}"/>
          </ac:spMkLst>
        </pc:spChg>
        <pc:graphicFrameChg chg="add mod modGraphic">
          <ac:chgData name="Bhuvanesh" userId="4650cd39-8dbb-4c0f-8fda-594efc81948c" providerId="ADAL" clId="{BB062786-731F-4348-8081-05B5CDD2E0A7}" dt="2025-07-31T09:52:33.311" v="1974"/>
          <ac:graphicFrameMkLst>
            <pc:docMk/>
            <pc:sldMk cId="1619220317" sldId="839"/>
            <ac:graphicFrameMk id="6" creationId="{DA949E93-BAD7-D06A-73F9-0A2FE96FB1BA}"/>
          </ac:graphicFrameMkLst>
        </pc:graphicFrameChg>
      </pc:sldChg>
      <pc:sldChg chg="addSp delSp modSp mod">
        <pc:chgData name="Bhuvanesh" userId="4650cd39-8dbb-4c0f-8fda-594efc81948c" providerId="ADAL" clId="{BB062786-731F-4348-8081-05B5CDD2E0A7}" dt="2025-07-30T08:39:31.097" v="1206" actId="20577"/>
        <pc:sldMkLst>
          <pc:docMk/>
          <pc:sldMk cId="3495577049" sldId="840"/>
        </pc:sldMkLst>
        <pc:spChg chg="del">
          <ac:chgData name="Bhuvanesh" userId="4650cd39-8dbb-4c0f-8fda-594efc81948c" providerId="ADAL" clId="{BB062786-731F-4348-8081-05B5CDD2E0A7}" dt="2025-07-30T08:17:19.129" v="1111" actId="478"/>
          <ac:spMkLst>
            <pc:docMk/>
            <pc:sldMk cId="3495577049" sldId="840"/>
            <ac:spMk id="2" creationId="{B7E22BFC-D35D-D9C3-EE4F-F870DC4A1543}"/>
          </ac:spMkLst>
        </pc:spChg>
        <pc:spChg chg="mod">
          <ac:chgData name="Bhuvanesh" userId="4650cd39-8dbb-4c0f-8fda-594efc81948c" providerId="ADAL" clId="{BB062786-731F-4348-8081-05B5CDD2E0A7}" dt="2025-07-29T10:22:40.134" v="472"/>
          <ac:spMkLst>
            <pc:docMk/>
            <pc:sldMk cId="3495577049" sldId="840"/>
            <ac:spMk id="5" creationId="{4F471C9D-16BF-04DF-4E04-09F706DFC8BD}"/>
          </ac:spMkLst>
        </pc:spChg>
        <pc:spChg chg="add mod">
          <ac:chgData name="Bhuvanesh" userId="4650cd39-8dbb-4c0f-8fda-594efc81948c" providerId="ADAL" clId="{BB062786-731F-4348-8081-05B5CDD2E0A7}" dt="2025-07-30T08:39:31.097" v="1206" actId="20577"/>
          <ac:spMkLst>
            <pc:docMk/>
            <pc:sldMk cId="3495577049" sldId="840"/>
            <ac:spMk id="8" creationId="{D79458EC-6B5F-D49C-E8AF-47CC25662EDF}"/>
          </ac:spMkLst>
        </pc:spChg>
        <pc:picChg chg="add mod">
          <ac:chgData name="Bhuvanesh" userId="4650cd39-8dbb-4c0f-8fda-594efc81948c" providerId="ADAL" clId="{BB062786-731F-4348-8081-05B5CDD2E0A7}" dt="2025-07-29T12:42:51.895" v="906" actId="1076"/>
          <ac:picMkLst>
            <pc:docMk/>
            <pc:sldMk cId="3495577049" sldId="840"/>
            <ac:picMk id="7" creationId="{8E26EB68-D166-5E8B-993C-56BE268161EF}"/>
          </ac:picMkLst>
        </pc:picChg>
      </pc:sldChg>
      <pc:sldChg chg="addSp delSp modSp mod">
        <pc:chgData name="Bhuvanesh" userId="4650cd39-8dbb-4c0f-8fda-594efc81948c" providerId="ADAL" clId="{BB062786-731F-4348-8081-05B5CDD2E0A7}" dt="2025-07-31T09:55:33.778" v="1987"/>
        <pc:sldMkLst>
          <pc:docMk/>
          <pc:sldMk cId="4134771887" sldId="841"/>
        </pc:sldMkLst>
        <pc:spChg chg="mod">
          <ac:chgData name="Bhuvanesh" userId="4650cd39-8dbb-4c0f-8fda-594efc81948c" providerId="ADAL" clId="{BB062786-731F-4348-8081-05B5CDD2E0A7}" dt="2025-07-31T04:52:17.383" v="1583" actId="1076"/>
          <ac:spMkLst>
            <pc:docMk/>
            <pc:sldMk cId="4134771887" sldId="841"/>
            <ac:spMk id="8" creationId="{2DA50B1E-76F6-1FDA-5E51-9539DDC8EA3B}"/>
          </ac:spMkLst>
        </pc:spChg>
        <pc:spChg chg="mod">
          <ac:chgData name="Bhuvanesh" userId="4650cd39-8dbb-4c0f-8fda-594efc81948c" providerId="ADAL" clId="{BB062786-731F-4348-8081-05B5CDD2E0A7}" dt="2025-07-31T04:52:38.635" v="1584"/>
          <ac:spMkLst>
            <pc:docMk/>
            <pc:sldMk cId="4134771887" sldId="841"/>
            <ac:spMk id="9" creationId="{A4C04554-2342-8685-FC4B-E8269461DC26}"/>
          </ac:spMkLst>
        </pc:spChg>
        <pc:graphicFrameChg chg="add mod">
          <ac:chgData name="Bhuvanesh" userId="4650cd39-8dbb-4c0f-8fda-594efc81948c" providerId="ADAL" clId="{BB062786-731F-4348-8081-05B5CDD2E0A7}" dt="2025-07-30T12:39:51.378" v="1289"/>
          <ac:graphicFrameMkLst>
            <pc:docMk/>
            <pc:sldMk cId="4134771887" sldId="841"/>
            <ac:graphicFrameMk id="2" creationId="{26F167FE-846D-6C9A-F0FB-EE6CC8319CCE}"/>
          </ac:graphicFrameMkLst>
        </pc:graphicFrameChg>
        <pc:graphicFrameChg chg="add mod modGraphic">
          <ac:chgData name="Bhuvanesh" userId="4650cd39-8dbb-4c0f-8fda-594efc81948c" providerId="ADAL" clId="{BB062786-731F-4348-8081-05B5CDD2E0A7}" dt="2025-07-31T09:54:06.826" v="1981"/>
          <ac:graphicFrameMkLst>
            <pc:docMk/>
            <pc:sldMk cId="4134771887" sldId="841"/>
            <ac:graphicFrameMk id="5" creationId="{2F70EAAF-715C-28B4-8BC4-126231A639DC}"/>
          </ac:graphicFrameMkLst>
        </pc:graphicFrameChg>
        <pc:graphicFrameChg chg="add mod">
          <ac:chgData name="Bhuvanesh" userId="4650cd39-8dbb-4c0f-8fda-594efc81948c" providerId="ADAL" clId="{BB062786-731F-4348-8081-05B5CDD2E0A7}" dt="2025-07-30T12:40:18.596" v="1297"/>
          <ac:graphicFrameMkLst>
            <pc:docMk/>
            <pc:sldMk cId="4134771887" sldId="841"/>
            <ac:graphicFrameMk id="10" creationId="{82673CAA-10EC-2A85-FE80-CE4C4556F0B3}"/>
          </ac:graphicFrameMkLst>
        </pc:graphicFrameChg>
        <pc:graphicFrameChg chg="add mod modGraphic">
          <ac:chgData name="Bhuvanesh" userId="4650cd39-8dbb-4c0f-8fda-594efc81948c" providerId="ADAL" clId="{BB062786-731F-4348-8081-05B5CDD2E0A7}" dt="2025-07-31T09:55:33.778" v="1987"/>
          <ac:graphicFrameMkLst>
            <pc:docMk/>
            <pc:sldMk cId="4134771887" sldId="841"/>
            <ac:graphicFrameMk id="11" creationId="{76124A62-02C8-1870-9C9F-2B6A23EEF945}"/>
          </ac:graphicFrameMkLst>
        </pc:graphicFrameChg>
      </pc:sldChg>
      <pc:sldChg chg="addSp delSp modSp mod">
        <pc:chgData name="Bhuvanesh" userId="4650cd39-8dbb-4c0f-8fda-594efc81948c" providerId="ADAL" clId="{BB062786-731F-4348-8081-05B5CDD2E0A7}" dt="2025-07-31T11:11:36.532" v="2026" actId="14100"/>
        <pc:sldMkLst>
          <pc:docMk/>
          <pc:sldMk cId="3339382147" sldId="842"/>
        </pc:sldMkLst>
        <pc:picChg chg="add mod">
          <ac:chgData name="Bhuvanesh" userId="4650cd39-8dbb-4c0f-8fda-594efc81948c" providerId="ADAL" clId="{BB062786-731F-4348-8081-05B5CDD2E0A7}" dt="2025-07-31T11:11:36.532" v="2026" actId="14100"/>
          <ac:picMkLst>
            <pc:docMk/>
            <pc:sldMk cId="3339382147" sldId="842"/>
            <ac:picMk id="5" creationId="{10DEE76D-F3EC-0250-942C-38C915F1F65B}"/>
          </ac:picMkLst>
        </pc:picChg>
        <pc:picChg chg="add del mod">
          <ac:chgData name="Bhuvanesh" userId="4650cd39-8dbb-4c0f-8fda-594efc81948c" providerId="ADAL" clId="{BB062786-731F-4348-8081-05B5CDD2E0A7}" dt="2025-07-30T07:03:43.945" v="1077" actId="478"/>
          <ac:picMkLst>
            <pc:docMk/>
            <pc:sldMk cId="3339382147" sldId="842"/>
            <ac:picMk id="5" creationId="{F6A393A4-9D89-6DC7-8437-E3014F2AD286}"/>
          </ac:picMkLst>
        </pc:picChg>
      </pc:sldChg>
      <pc:sldChg chg="del">
        <pc:chgData name="Bhuvanesh" userId="4650cd39-8dbb-4c0f-8fda-594efc81948c" providerId="ADAL" clId="{BB062786-731F-4348-8081-05B5CDD2E0A7}" dt="2025-07-29T08:53:55.207" v="187" actId="47"/>
        <pc:sldMkLst>
          <pc:docMk/>
          <pc:sldMk cId="3931229060" sldId="843"/>
        </pc:sldMkLst>
      </pc:sldChg>
      <pc:sldChg chg="addSp delSp modSp mod">
        <pc:chgData name="Bhuvanesh" userId="4650cd39-8dbb-4c0f-8fda-594efc81948c" providerId="ADAL" clId="{BB062786-731F-4348-8081-05B5CDD2E0A7}" dt="2025-07-31T09:56:05.393" v="1991"/>
        <pc:sldMkLst>
          <pc:docMk/>
          <pc:sldMk cId="1632618879" sldId="844"/>
        </pc:sldMkLst>
        <pc:spChg chg="mod">
          <ac:chgData name="Bhuvanesh" userId="4650cd39-8dbb-4c0f-8fda-594efc81948c" providerId="ADAL" clId="{BB062786-731F-4348-8081-05B5CDD2E0A7}" dt="2025-07-29T09:04:38.090" v="302" actId="20577"/>
          <ac:spMkLst>
            <pc:docMk/>
            <pc:sldMk cId="1632618879" sldId="844"/>
            <ac:spMk id="3" creationId="{183E55F8-49D4-1E59-9BD9-7261C33AFDDF}"/>
          </ac:spMkLst>
        </pc:spChg>
        <pc:spChg chg="mod">
          <ac:chgData name="Bhuvanesh" userId="4650cd39-8dbb-4c0f-8fda-594efc81948c" providerId="ADAL" clId="{BB062786-731F-4348-8081-05B5CDD2E0A7}" dt="2025-07-31T05:07:11.007" v="1627" actId="1076"/>
          <ac:spMkLst>
            <pc:docMk/>
            <pc:sldMk cId="1632618879" sldId="844"/>
            <ac:spMk id="7" creationId="{3D1A2FD8-1415-95E0-00F2-30290B4FB6E4}"/>
          </ac:spMkLst>
        </pc:spChg>
        <pc:spChg chg="mod">
          <ac:chgData name="Bhuvanesh" userId="4650cd39-8dbb-4c0f-8fda-594efc81948c" providerId="ADAL" clId="{BB062786-731F-4348-8081-05B5CDD2E0A7}" dt="2025-07-31T05:07:48.619" v="1632" actId="1076"/>
          <ac:spMkLst>
            <pc:docMk/>
            <pc:sldMk cId="1632618879" sldId="844"/>
            <ac:spMk id="8" creationId="{D1CDFC26-31F9-8FB1-26BD-C359E27E4741}"/>
          </ac:spMkLst>
        </pc:spChg>
        <pc:graphicFrameChg chg="add mod modGraphic">
          <ac:chgData name="Bhuvanesh" userId="4650cd39-8dbb-4c0f-8fda-594efc81948c" providerId="ADAL" clId="{BB062786-731F-4348-8081-05B5CDD2E0A7}" dt="2025-07-31T09:55:13.677" v="1986"/>
          <ac:graphicFrameMkLst>
            <pc:docMk/>
            <pc:sldMk cId="1632618879" sldId="844"/>
            <ac:graphicFrameMk id="4" creationId="{66C7E286-C983-E328-F09B-DD7564FFF12A}"/>
          </ac:graphicFrameMkLst>
        </pc:graphicFrameChg>
        <pc:graphicFrameChg chg="add mod modGraphic">
          <ac:chgData name="Bhuvanesh" userId="4650cd39-8dbb-4c0f-8fda-594efc81948c" providerId="ADAL" clId="{BB062786-731F-4348-8081-05B5CDD2E0A7}" dt="2025-07-31T09:56:05.393" v="1991"/>
          <ac:graphicFrameMkLst>
            <pc:docMk/>
            <pc:sldMk cId="1632618879" sldId="844"/>
            <ac:graphicFrameMk id="9" creationId="{6CAB770B-1E20-5ADC-0B03-791F9AF16A5C}"/>
          </ac:graphicFrameMkLst>
        </pc:graphicFrameChg>
      </pc:sldChg>
      <pc:sldChg chg="del">
        <pc:chgData name="Bhuvanesh" userId="4650cd39-8dbb-4c0f-8fda-594efc81948c" providerId="ADAL" clId="{BB062786-731F-4348-8081-05B5CDD2E0A7}" dt="2025-07-29T10:03:47.240" v="454" actId="47"/>
        <pc:sldMkLst>
          <pc:docMk/>
          <pc:sldMk cId="170609302" sldId="845"/>
        </pc:sldMkLst>
      </pc:sldChg>
      <pc:sldChg chg="addSp modSp add mod">
        <pc:chgData name="Bhuvanesh" userId="4650cd39-8dbb-4c0f-8fda-594efc81948c" providerId="ADAL" clId="{BB062786-731F-4348-8081-05B5CDD2E0A7}" dt="2025-07-31T09:55:40.378" v="1988"/>
        <pc:sldMkLst>
          <pc:docMk/>
          <pc:sldMk cId="1597482357" sldId="846"/>
        </pc:sldMkLst>
        <pc:spChg chg="mod">
          <ac:chgData name="Bhuvanesh" userId="4650cd39-8dbb-4c0f-8fda-594efc81948c" providerId="ADAL" clId="{BB062786-731F-4348-8081-05B5CDD2E0A7}" dt="2025-07-29T08:58:29.857" v="216"/>
          <ac:spMkLst>
            <pc:docMk/>
            <pc:sldMk cId="1597482357" sldId="846"/>
            <ac:spMk id="3" creationId="{29E85606-7930-E435-0A07-613DF0933171}"/>
          </ac:spMkLst>
        </pc:spChg>
        <pc:spChg chg="mod">
          <ac:chgData name="Bhuvanesh" userId="4650cd39-8dbb-4c0f-8fda-594efc81948c" providerId="ADAL" clId="{BB062786-731F-4348-8081-05B5CDD2E0A7}" dt="2025-07-30T12:43:36.428" v="1341" actId="1076"/>
          <ac:spMkLst>
            <pc:docMk/>
            <pc:sldMk cId="1597482357" sldId="846"/>
            <ac:spMk id="6" creationId="{BD86BE49-465C-0C44-5A15-A00037F3CDC2}"/>
          </ac:spMkLst>
        </pc:spChg>
        <pc:spChg chg="mod">
          <ac:chgData name="Bhuvanesh" userId="4650cd39-8dbb-4c0f-8fda-594efc81948c" providerId="ADAL" clId="{BB062786-731F-4348-8081-05B5CDD2E0A7}" dt="2025-07-31T04:55:06.551" v="1602" actId="1076"/>
          <ac:spMkLst>
            <pc:docMk/>
            <pc:sldMk cId="1597482357" sldId="846"/>
            <ac:spMk id="8" creationId="{38AB8A0A-9678-4300-AF62-61122E8533B1}"/>
          </ac:spMkLst>
        </pc:spChg>
        <pc:spChg chg="mod">
          <ac:chgData name="Bhuvanesh" userId="4650cd39-8dbb-4c0f-8fda-594efc81948c" providerId="ADAL" clId="{BB062786-731F-4348-8081-05B5CDD2E0A7}" dt="2025-07-31T04:55:49.682" v="1603"/>
          <ac:spMkLst>
            <pc:docMk/>
            <pc:sldMk cId="1597482357" sldId="846"/>
            <ac:spMk id="9" creationId="{A883926D-8E57-7A19-6D9E-A2D15EA50E3A}"/>
          </ac:spMkLst>
        </pc:spChg>
        <pc:graphicFrameChg chg="add mod">
          <ac:chgData name="Bhuvanesh" userId="4650cd39-8dbb-4c0f-8fda-594efc81948c" providerId="ADAL" clId="{BB062786-731F-4348-8081-05B5CDD2E0A7}" dt="2025-07-30T12:42:29.994" v="1323"/>
          <ac:graphicFrameMkLst>
            <pc:docMk/>
            <pc:sldMk cId="1597482357" sldId="846"/>
            <ac:graphicFrameMk id="2" creationId="{49B5940E-C58B-6BE1-CF63-191539EACA3C}"/>
          </ac:graphicFrameMkLst>
        </pc:graphicFrameChg>
        <pc:graphicFrameChg chg="add mod modGraphic">
          <ac:chgData name="Bhuvanesh" userId="4650cd39-8dbb-4c0f-8fda-594efc81948c" providerId="ADAL" clId="{BB062786-731F-4348-8081-05B5CDD2E0A7}" dt="2025-07-31T09:54:50.424" v="1982"/>
          <ac:graphicFrameMkLst>
            <pc:docMk/>
            <pc:sldMk cId="1597482357" sldId="846"/>
            <ac:graphicFrameMk id="4" creationId="{4B7EE518-CB9A-C802-F51C-EA974FB040C4}"/>
          </ac:graphicFrameMkLst>
        </pc:graphicFrameChg>
        <pc:graphicFrameChg chg="add mod modGraphic">
          <ac:chgData name="Bhuvanesh" userId="4650cd39-8dbb-4c0f-8fda-594efc81948c" providerId="ADAL" clId="{BB062786-731F-4348-8081-05B5CDD2E0A7}" dt="2025-07-31T09:55:40.378" v="1988"/>
          <ac:graphicFrameMkLst>
            <pc:docMk/>
            <pc:sldMk cId="1597482357" sldId="846"/>
            <ac:graphicFrameMk id="5" creationId="{0D56A5EA-DFA7-F6FD-354F-84A2735B9A3F}"/>
          </ac:graphicFrameMkLst>
        </pc:graphicFrameChg>
      </pc:sldChg>
      <pc:sldChg chg="addSp modSp add mod">
        <pc:chgData name="Bhuvanesh" userId="4650cd39-8dbb-4c0f-8fda-594efc81948c" providerId="ADAL" clId="{BB062786-731F-4348-8081-05B5CDD2E0A7}" dt="2025-07-31T09:55:48.071" v="1989"/>
        <pc:sldMkLst>
          <pc:docMk/>
          <pc:sldMk cId="1932915801" sldId="847"/>
        </pc:sldMkLst>
        <pc:spChg chg="mod">
          <ac:chgData name="Bhuvanesh" userId="4650cd39-8dbb-4c0f-8fda-594efc81948c" providerId="ADAL" clId="{BB062786-731F-4348-8081-05B5CDD2E0A7}" dt="2025-07-29T09:01:19.886" v="248" actId="27636"/>
          <ac:spMkLst>
            <pc:docMk/>
            <pc:sldMk cId="1932915801" sldId="847"/>
            <ac:spMk id="3" creationId="{65098A75-E9BB-76D7-A1B2-CB06F05CBE6D}"/>
          </ac:spMkLst>
        </pc:spChg>
        <pc:spChg chg="mod">
          <ac:chgData name="Bhuvanesh" userId="4650cd39-8dbb-4c0f-8fda-594efc81948c" providerId="ADAL" clId="{BB062786-731F-4348-8081-05B5CDD2E0A7}" dt="2025-07-31T04:58:00.981" v="1607" actId="948"/>
          <ac:spMkLst>
            <pc:docMk/>
            <pc:sldMk cId="1932915801" sldId="847"/>
            <ac:spMk id="8" creationId="{79BCBECB-3198-DD28-424A-F4CA8ACDA774}"/>
          </ac:spMkLst>
        </pc:spChg>
        <pc:spChg chg="mod">
          <ac:chgData name="Bhuvanesh" userId="4650cd39-8dbb-4c0f-8fda-594efc81948c" providerId="ADAL" clId="{BB062786-731F-4348-8081-05B5CDD2E0A7}" dt="2025-07-31T04:58:22.478" v="1609" actId="948"/>
          <ac:spMkLst>
            <pc:docMk/>
            <pc:sldMk cId="1932915801" sldId="847"/>
            <ac:spMk id="9" creationId="{78EA42B3-15F3-A585-79F4-B08C923CEC09}"/>
          </ac:spMkLst>
        </pc:spChg>
        <pc:graphicFrameChg chg="add mod modGraphic">
          <ac:chgData name="Bhuvanesh" userId="4650cd39-8dbb-4c0f-8fda-594efc81948c" providerId="ADAL" clId="{BB062786-731F-4348-8081-05B5CDD2E0A7}" dt="2025-07-31T09:55:02.068" v="1984"/>
          <ac:graphicFrameMkLst>
            <pc:docMk/>
            <pc:sldMk cId="1932915801" sldId="847"/>
            <ac:graphicFrameMk id="2" creationId="{C3F81BAE-C0F0-F263-CED4-EB0C82583A03}"/>
          </ac:graphicFrameMkLst>
        </pc:graphicFrameChg>
        <pc:graphicFrameChg chg="add mod modGraphic">
          <ac:chgData name="Bhuvanesh" userId="4650cd39-8dbb-4c0f-8fda-594efc81948c" providerId="ADAL" clId="{BB062786-731F-4348-8081-05B5CDD2E0A7}" dt="2025-07-31T09:55:48.071" v="1989"/>
          <ac:graphicFrameMkLst>
            <pc:docMk/>
            <pc:sldMk cId="1932915801" sldId="847"/>
            <ac:graphicFrameMk id="4" creationId="{853411FD-06D4-CE3A-BC1C-4F0743879109}"/>
          </ac:graphicFrameMkLst>
        </pc:graphicFrameChg>
      </pc:sldChg>
      <pc:sldChg chg="addSp modSp add mod">
        <pc:chgData name="Bhuvanesh" userId="4650cd39-8dbb-4c0f-8fda-594efc81948c" providerId="ADAL" clId="{BB062786-731F-4348-8081-05B5CDD2E0A7}" dt="2025-07-31T09:55:55.329" v="1990"/>
        <pc:sldMkLst>
          <pc:docMk/>
          <pc:sldMk cId="812333456" sldId="848"/>
        </pc:sldMkLst>
        <pc:spChg chg="mod">
          <ac:chgData name="Bhuvanesh" userId="4650cd39-8dbb-4c0f-8fda-594efc81948c" providerId="ADAL" clId="{BB062786-731F-4348-8081-05B5CDD2E0A7}" dt="2025-07-29T09:03:33.859" v="284" actId="20577"/>
          <ac:spMkLst>
            <pc:docMk/>
            <pc:sldMk cId="812333456" sldId="848"/>
            <ac:spMk id="3" creationId="{827FA4F0-0C51-0FE0-28DC-D29EF4ACD9F6}"/>
          </ac:spMkLst>
        </pc:spChg>
        <pc:spChg chg="mod">
          <ac:chgData name="Bhuvanesh" userId="4650cd39-8dbb-4c0f-8fda-594efc81948c" providerId="ADAL" clId="{BB062786-731F-4348-8081-05B5CDD2E0A7}" dt="2025-07-31T05:01:54.220" v="1615" actId="1076"/>
          <ac:spMkLst>
            <pc:docMk/>
            <pc:sldMk cId="812333456" sldId="848"/>
            <ac:spMk id="8" creationId="{EF3F4E23-994E-B512-44B7-46350924020A}"/>
          </ac:spMkLst>
        </pc:spChg>
        <pc:spChg chg="mod">
          <ac:chgData name="Bhuvanesh" userId="4650cd39-8dbb-4c0f-8fda-594efc81948c" providerId="ADAL" clId="{BB062786-731F-4348-8081-05B5CDD2E0A7}" dt="2025-07-31T05:02:24.737" v="1618" actId="1076"/>
          <ac:spMkLst>
            <pc:docMk/>
            <pc:sldMk cId="812333456" sldId="848"/>
            <ac:spMk id="9" creationId="{8EE9F650-51A4-9E1B-7195-9180301362C3}"/>
          </ac:spMkLst>
        </pc:spChg>
        <pc:graphicFrameChg chg="add mod modGraphic">
          <ac:chgData name="Bhuvanesh" userId="4650cd39-8dbb-4c0f-8fda-594efc81948c" providerId="ADAL" clId="{BB062786-731F-4348-8081-05B5CDD2E0A7}" dt="2025-07-31T09:55:06.841" v="1985"/>
          <ac:graphicFrameMkLst>
            <pc:docMk/>
            <pc:sldMk cId="812333456" sldId="848"/>
            <ac:graphicFrameMk id="2" creationId="{BA3CDA83-D0A6-D508-DA2F-AF26546A7C09}"/>
          </ac:graphicFrameMkLst>
        </pc:graphicFrameChg>
        <pc:graphicFrameChg chg="add mod modGraphic">
          <ac:chgData name="Bhuvanesh" userId="4650cd39-8dbb-4c0f-8fda-594efc81948c" providerId="ADAL" clId="{BB062786-731F-4348-8081-05B5CDD2E0A7}" dt="2025-07-31T09:55:55.329" v="1990"/>
          <ac:graphicFrameMkLst>
            <pc:docMk/>
            <pc:sldMk cId="812333456" sldId="848"/>
            <ac:graphicFrameMk id="4" creationId="{0C34E0D1-320A-017E-787F-C2D6C122595F}"/>
          </ac:graphicFrameMkLst>
        </pc:graphicFrameChg>
      </pc:sldChg>
      <pc:sldChg chg="addSp modSp add mod">
        <pc:chgData name="Bhuvanesh" userId="4650cd39-8dbb-4c0f-8fda-594efc81948c" providerId="ADAL" clId="{BB062786-731F-4348-8081-05B5CDD2E0A7}" dt="2025-07-31T06:29:47.098" v="1923" actId="207"/>
        <pc:sldMkLst>
          <pc:docMk/>
          <pc:sldMk cId="793332766" sldId="849"/>
        </pc:sldMkLst>
        <pc:spChg chg="mod">
          <ac:chgData name="Bhuvanesh" userId="4650cd39-8dbb-4c0f-8fda-594efc81948c" providerId="ADAL" clId="{BB062786-731F-4348-8081-05B5CDD2E0A7}" dt="2025-07-29T09:29:48.652" v="328" actId="20577"/>
          <ac:spMkLst>
            <pc:docMk/>
            <pc:sldMk cId="793332766" sldId="849"/>
            <ac:spMk id="10" creationId="{F5185E80-828E-0D57-7177-23BA48F27727}"/>
          </ac:spMkLst>
        </pc:spChg>
        <pc:spChg chg="mod">
          <ac:chgData name="Bhuvanesh" userId="4650cd39-8dbb-4c0f-8fda-594efc81948c" providerId="ADAL" clId="{BB062786-731F-4348-8081-05B5CDD2E0A7}" dt="2025-07-31T06:29:47.098" v="1923" actId="207"/>
          <ac:spMkLst>
            <pc:docMk/>
            <pc:sldMk cId="793332766" sldId="849"/>
            <ac:spMk id="11" creationId="{E8A4A1AC-7FAB-A7F2-7252-8F6EAFC83FF1}"/>
          </ac:spMkLst>
        </pc:spChg>
        <pc:graphicFrameChg chg="add mod modGraphic">
          <ac:chgData name="Bhuvanesh" userId="4650cd39-8dbb-4c0f-8fda-594efc81948c" providerId="ADAL" clId="{BB062786-731F-4348-8081-05B5CDD2E0A7}" dt="2025-07-31T06:24:24.608" v="1901" actId="20577"/>
          <ac:graphicFrameMkLst>
            <pc:docMk/>
            <pc:sldMk cId="793332766" sldId="849"/>
            <ac:graphicFrameMk id="6" creationId="{58BCEB9D-14FD-1DDD-BAFB-965A40FF13AD}"/>
          </ac:graphicFrameMkLst>
        </pc:graphicFrameChg>
        <pc:picChg chg="add mod">
          <ac:chgData name="Bhuvanesh" userId="4650cd39-8dbb-4c0f-8fda-594efc81948c" providerId="ADAL" clId="{BB062786-731F-4348-8081-05B5CDD2E0A7}" dt="2025-07-29T12:27:20.705" v="750" actId="14100"/>
          <ac:picMkLst>
            <pc:docMk/>
            <pc:sldMk cId="793332766" sldId="849"/>
            <ac:picMk id="3" creationId="{861BF835-6AAD-9E69-169C-575A21D08881}"/>
          </ac:picMkLst>
        </pc:picChg>
        <pc:picChg chg="add mod">
          <ac:chgData name="Bhuvanesh" userId="4650cd39-8dbb-4c0f-8fda-594efc81948c" providerId="ADAL" clId="{BB062786-731F-4348-8081-05B5CDD2E0A7}" dt="2025-07-29T12:29:36.038" v="769" actId="1076"/>
          <ac:picMkLst>
            <pc:docMk/>
            <pc:sldMk cId="793332766" sldId="849"/>
            <ac:picMk id="5" creationId="{4EC7F7C7-4AE9-96AA-CAD3-F741C687F968}"/>
          </ac:picMkLst>
        </pc:picChg>
      </pc:sldChg>
      <pc:sldChg chg="addSp modSp add mod">
        <pc:chgData name="Bhuvanesh" userId="4650cd39-8dbb-4c0f-8fda-594efc81948c" providerId="ADAL" clId="{BB062786-731F-4348-8081-05B5CDD2E0A7}" dt="2025-07-31T06:06:17.039" v="1686" actId="1076"/>
        <pc:sldMkLst>
          <pc:docMk/>
          <pc:sldMk cId="1142856501" sldId="850"/>
        </pc:sldMkLst>
        <pc:spChg chg="mod">
          <ac:chgData name="Bhuvanesh" userId="4650cd39-8dbb-4c0f-8fda-594efc81948c" providerId="ADAL" clId="{BB062786-731F-4348-8081-05B5CDD2E0A7}" dt="2025-07-29T09:29:58.036" v="331" actId="20577"/>
          <ac:spMkLst>
            <pc:docMk/>
            <pc:sldMk cId="1142856501" sldId="850"/>
            <ac:spMk id="4" creationId="{76EA322E-76A7-7AA5-9B49-DBD392845376}"/>
          </ac:spMkLst>
        </pc:spChg>
        <pc:spChg chg="mod">
          <ac:chgData name="Bhuvanesh" userId="4650cd39-8dbb-4c0f-8fda-594efc81948c" providerId="ADAL" clId="{BB062786-731F-4348-8081-05B5CDD2E0A7}" dt="2025-07-31T06:06:17.039" v="1686" actId="1076"/>
          <ac:spMkLst>
            <pc:docMk/>
            <pc:sldMk cId="1142856501" sldId="850"/>
            <ac:spMk id="5" creationId="{D9D43DBC-5C91-3F08-D91C-038EC9DD7BFD}"/>
          </ac:spMkLst>
        </pc:spChg>
        <pc:picChg chg="add mod">
          <ac:chgData name="Bhuvanesh" userId="4650cd39-8dbb-4c0f-8fda-594efc81948c" providerId="ADAL" clId="{BB062786-731F-4348-8081-05B5CDD2E0A7}" dt="2025-07-29T12:55:33.726" v="971"/>
          <ac:picMkLst>
            <pc:docMk/>
            <pc:sldMk cId="1142856501" sldId="850"/>
            <ac:picMk id="2" creationId="{0AD92963-28E9-76DF-000F-CFD84CD109E4}"/>
          </ac:picMkLst>
        </pc:picChg>
        <pc:picChg chg="add mod">
          <ac:chgData name="Bhuvanesh" userId="4650cd39-8dbb-4c0f-8fda-594efc81948c" providerId="ADAL" clId="{BB062786-731F-4348-8081-05B5CDD2E0A7}" dt="2025-07-29T13:07:21.395" v="1026" actId="14100"/>
          <ac:picMkLst>
            <pc:docMk/>
            <pc:sldMk cId="1142856501" sldId="850"/>
            <ac:picMk id="7" creationId="{5EB511CE-1637-8D63-4776-6DA4158BD166}"/>
          </ac:picMkLst>
        </pc:picChg>
      </pc:sldChg>
      <pc:sldChg chg="addSp modSp add mod">
        <pc:chgData name="Bhuvanesh" userId="4650cd39-8dbb-4c0f-8fda-594efc81948c" providerId="ADAL" clId="{BB062786-731F-4348-8081-05B5CDD2E0A7}" dt="2025-07-31T09:49:30.327" v="1970"/>
        <pc:sldMkLst>
          <pc:docMk/>
          <pc:sldMk cId="250754126" sldId="851"/>
        </pc:sldMkLst>
        <pc:spChg chg="mod">
          <ac:chgData name="Bhuvanesh" userId="4650cd39-8dbb-4c0f-8fda-594efc81948c" providerId="ADAL" clId="{BB062786-731F-4348-8081-05B5CDD2E0A7}" dt="2025-07-31T05:11:44.715" v="1636" actId="948"/>
          <ac:spMkLst>
            <pc:docMk/>
            <pc:sldMk cId="250754126" sldId="851"/>
            <ac:spMk id="2" creationId="{6C6B9603-19B8-B2C2-2433-BBEB03A45614}"/>
          </ac:spMkLst>
        </pc:spChg>
        <pc:spChg chg="mod">
          <ac:chgData name="Bhuvanesh" userId="4650cd39-8dbb-4c0f-8fda-594efc81948c" providerId="ADAL" clId="{BB062786-731F-4348-8081-05B5CDD2E0A7}" dt="2025-07-29T09:30:05.932" v="334" actId="20577"/>
          <ac:spMkLst>
            <pc:docMk/>
            <pc:sldMk cId="250754126" sldId="851"/>
            <ac:spMk id="5" creationId="{F09EC5C6-2750-F30A-BB27-7841DA028059}"/>
          </ac:spMkLst>
        </pc:spChg>
        <pc:graphicFrameChg chg="add mod modGraphic">
          <ac:chgData name="Bhuvanesh" userId="4650cd39-8dbb-4c0f-8fda-594efc81948c" providerId="ADAL" clId="{BB062786-731F-4348-8081-05B5CDD2E0A7}" dt="2025-07-31T09:49:30.327" v="1970"/>
          <ac:graphicFrameMkLst>
            <pc:docMk/>
            <pc:sldMk cId="250754126" sldId="851"/>
            <ac:graphicFrameMk id="3" creationId="{96C66037-A63A-9880-CE95-C23083D7F674}"/>
          </ac:graphicFrameMkLst>
        </pc:graphicFrameChg>
      </pc:sldChg>
      <pc:sldChg chg="addSp delSp modSp add mod">
        <pc:chgData name="Bhuvanesh" userId="4650cd39-8dbb-4c0f-8fda-594efc81948c" providerId="ADAL" clId="{BB062786-731F-4348-8081-05B5CDD2E0A7}" dt="2025-07-30T08:29:20.067" v="1145" actId="20577"/>
        <pc:sldMkLst>
          <pc:docMk/>
          <pc:sldMk cId="3302661653" sldId="852"/>
        </pc:sldMkLst>
        <pc:spChg chg="del">
          <ac:chgData name="Bhuvanesh" userId="4650cd39-8dbb-4c0f-8fda-594efc81948c" providerId="ADAL" clId="{BB062786-731F-4348-8081-05B5CDD2E0A7}" dt="2025-07-30T07:20:19.391" v="1107" actId="478"/>
          <ac:spMkLst>
            <pc:docMk/>
            <pc:sldMk cId="3302661653" sldId="852"/>
            <ac:spMk id="2" creationId="{505D006A-49FD-B43E-51C2-CBCCD26E3493}"/>
          </ac:spMkLst>
        </pc:spChg>
        <pc:spChg chg="mod">
          <ac:chgData name="Bhuvanesh" userId="4650cd39-8dbb-4c0f-8fda-594efc81948c" providerId="ADAL" clId="{BB062786-731F-4348-8081-05B5CDD2E0A7}" dt="2025-07-29T09:30:14.372" v="337" actId="20577"/>
          <ac:spMkLst>
            <pc:docMk/>
            <pc:sldMk cId="3302661653" sldId="852"/>
            <ac:spMk id="5" creationId="{8C76E629-AE8A-0201-251A-305A71368E2F}"/>
          </ac:spMkLst>
        </pc:spChg>
        <pc:spChg chg="add mod">
          <ac:chgData name="Bhuvanesh" userId="4650cd39-8dbb-4c0f-8fda-594efc81948c" providerId="ADAL" clId="{BB062786-731F-4348-8081-05B5CDD2E0A7}" dt="2025-07-30T08:29:20.067" v="1145" actId="20577"/>
          <ac:spMkLst>
            <pc:docMk/>
            <pc:sldMk cId="3302661653" sldId="852"/>
            <ac:spMk id="7" creationId="{CA9697E4-E4FF-3079-15B2-0CC59CB56A72}"/>
          </ac:spMkLst>
        </pc:spChg>
        <pc:picChg chg="add mod">
          <ac:chgData name="Bhuvanesh" userId="4650cd39-8dbb-4c0f-8fda-594efc81948c" providerId="ADAL" clId="{BB062786-731F-4348-8081-05B5CDD2E0A7}" dt="2025-07-29T12:41:48.678" v="896" actId="1076"/>
          <ac:picMkLst>
            <pc:docMk/>
            <pc:sldMk cId="3302661653" sldId="852"/>
            <ac:picMk id="4" creationId="{EC44946C-907E-7F9C-12E3-9461CB969F16}"/>
          </ac:picMkLst>
        </pc:picChg>
      </pc:sldChg>
      <pc:sldChg chg="addSp modSp add mod">
        <pc:chgData name="Bhuvanesh" userId="4650cd39-8dbb-4c0f-8fda-594efc81948c" providerId="ADAL" clId="{BB062786-731F-4348-8081-05B5CDD2E0A7}" dt="2025-07-29T12:32:41.310" v="807" actId="1076"/>
        <pc:sldMkLst>
          <pc:docMk/>
          <pc:sldMk cId="2818918714" sldId="853"/>
        </pc:sldMkLst>
        <pc:spChg chg="mod">
          <ac:chgData name="Bhuvanesh" userId="4650cd39-8dbb-4c0f-8fda-594efc81948c" providerId="ADAL" clId="{BB062786-731F-4348-8081-05B5CDD2E0A7}" dt="2025-07-29T09:38:08.275" v="382" actId="20577"/>
          <ac:spMkLst>
            <pc:docMk/>
            <pc:sldMk cId="2818918714" sldId="853"/>
            <ac:spMk id="10" creationId="{3832B355-B0A7-5FF3-D832-08C8F1B57508}"/>
          </ac:spMkLst>
        </pc:spChg>
        <pc:spChg chg="mod">
          <ac:chgData name="Bhuvanesh" userId="4650cd39-8dbb-4c0f-8fda-594efc81948c" providerId="ADAL" clId="{BB062786-731F-4348-8081-05B5CDD2E0A7}" dt="2025-07-29T09:38:33.242" v="402" actId="20577"/>
          <ac:spMkLst>
            <pc:docMk/>
            <pc:sldMk cId="2818918714" sldId="853"/>
            <ac:spMk id="11" creationId="{BCD5BA31-D1D9-D719-A46E-47974804A5A1}"/>
          </ac:spMkLst>
        </pc:spChg>
        <pc:picChg chg="add mod">
          <ac:chgData name="Bhuvanesh" userId="4650cd39-8dbb-4c0f-8fda-594efc81948c" providerId="ADAL" clId="{BB062786-731F-4348-8081-05B5CDD2E0A7}" dt="2025-07-29T12:32:04.511" v="800" actId="14100"/>
          <ac:picMkLst>
            <pc:docMk/>
            <pc:sldMk cId="2818918714" sldId="853"/>
            <ac:picMk id="3" creationId="{D756237A-6837-8E70-4BB2-F2B4697501BF}"/>
          </ac:picMkLst>
        </pc:picChg>
        <pc:picChg chg="add mod">
          <ac:chgData name="Bhuvanesh" userId="4650cd39-8dbb-4c0f-8fda-594efc81948c" providerId="ADAL" clId="{BB062786-731F-4348-8081-05B5CDD2E0A7}" dt="2025-07-29T12:32:41.310" v="807" actId="1076"/>
          <ac:picMkLst>
            <pc:docMk/>
            <pc:sldMk cId="2818918714" sldId="853"/>
            <ac:picMk id="5" creationId="{E4A3F120-4BD6-14BE-E0F2-669572FF04F8}"/>
          </ac:picMkLst>
        </pc:picChg>
      </pc:sldChg>
      <pc:sldChg chg="addSp modSp add mod">
        <pc:chgData name="Bhuvanesh" userId="4650cd39-8dbb-4c0f-8fda-594efc81948c" providerId="ADAL" clId="{BB062786-731F-4348-8081-05B5CDD2E0A7}" dt="2025-07-31T06:16:16.901" v="1856" actId="1076"/>
        <pc:sldMkLst>
          <pc:docMk/>
          <pc:sldMk cId="913117147" sldId="854"/>
        </pc:sldMkLst>
        <pc:spChg chg="mod">
          <ac:chgData name="Bhuvanesh" userId="4650cd39-8dbb-4c0f-8fda-594efc81948c" providerId="ADAL" clId="{BB062786-731F-4348-8081-05B5CDD2E0A7}" dt="2025-07-29T09:38:14.346" v="387" actId="20577"/>
          <ac:spMkLst>
            <pc:docMk/>
            <pc:sldMk cId="913117147" sldId="854"/>
            <ac:spMk id="4" creationId="{5F1712A6-96F1-D7BC-1B81-C06FC57ED0D7}"/>
          </ac:spMkLst>
        </pc:spChg>
        <pc:spChg chg="mod">
          <ac:chgData name="Bhuvanesh" userId="4650cd39-8dbb-4c0f-8fda-594efc81948c" providerId="ADAL" clId="{BB062786-731F-4348-8081-05B5CDD2E0A7}" dt="2025-07-31T06:16:16.901" v="1856" actId="1076"/>
          <ac:spMkLst>
            <pc:docMk/>
            <pc:sldMk cId="913117147" sldId="854"/>
            <ac:spMk id="5" creationId="{FAD581F6-DAEB-A985-AD2B-85890EF2AEBA}"/>
          </ac:spMkLst>
        </pc:spChg>
        <pc:picChg chg="add mod">
          <ac:chgData name="Bhuvanesh" userId="4650cd39-8dbb-4c0f-8fda-594efc81948c" providerId="ADAL" clId="{BB062786-731F-4348-8081-05B5CDD2E0A7}" dt="2025-07-29T12:56:29.144" v="974"/>
          <ac:picMkLst>
            <pc:docMk/>
            <pc:sldMk cId="913117147" sldId="854"/>
            <ac:picMk id="2" creationId="{27CB4717-7D0D-8C04-0AE2-A59DC716DBD7}"/>
          </ac:picMkLst>
        </pc:picChg>
        <pc:picChg chg="add mod">
          <ac:chgData name="Bhuvanesh" userId="4650cd39-8dbb-4c0f-8fda-594efc81948c" providerId="ADAL" clId="{BB062786-731F-4348-8081-05B5CDD2E0A7}" dt="2025-07-29T13:10:38.471" v="1044" actId="14100"/>
          <ac:picMkLst>
            <pc:docMk/>
            <pc:sldMk cId="913117147" sldId="854"/>
            <ac:picMk id="7" creationId="{955C4590-6C1D-A024-4BCE-1EDE5EB764C9}"/>
          </ac:picMkLst>
        </pc:picChg>
      </pc:sldChg>
      <pc:sldChg chg="addSp modSp add mod">
        <pc:chgData name="Bhuvanesh" userId="4650cd39-8dbb-4c0f-8fda-594efc81948c" providerId="ADAL" clId="{BB062786-731F-4348-8081-05B5CDD2E0A7}" dt="2025-07-31T09:52:19.343" v="1972"/>
        <pc:sldMkLst>
          <pc:docMk/>
          <pc:sldMk cId="414820642" sldId="855"/>
        </pc:sldMkLst>
        <pc:spChg chg="mod">
          <ac:chgData name="Bhuvanesh" userId="4650cd39-8dbb-4c0f-8fda-594efc81948c" providerId="ADAL" clId="{BB062786-731F-4348-8081-05B5CDD2E0A7}" dt="2025-07-31T05:14:24.193" v="1642" actId="948"/>
          <ac:spMkLst>
            <pc:docMk/>
            <pc:sldMk cId="414820642" sldId="855"/>
            <ac:spMk id="2" creationId="{22452BE4-7D3D-8362-CBD7-4FF186614C01}"/>
          </ac:spMkLst>
        </pc:spChg>
        <pc:spChg chg="mod">
          <ac:chgData name="Bhuvanesh" userId="4650cd39-8dbb-4c0f-8fda-594efc81948c" providerId="ADAL" clId="{BB062786-731F-4348-8081-05B5CDD2E0A7}" dt="2025-07-29T09:38:20.275" v="392" actId="20577"/>
          <ac:spMkLst>
            <pc:docMk/>
            <pc:sldMk cId="414820642" sldId="855"/>
            <ac:spMk id="5" creationId="{5029208B-97CA-E1FF-2433-A8C3E713FB50}"/>
          </ac:spMkLst>
        </pc:spChg>
        <pc:graphicFrameChg chg="add mod modGraphic">
          <ac:chgData name="Bhuvanesh" userId="4650cd39-8dbb-4c0f-8fda-594efc81948c" providerId="ADAL" clId="{BB062786-731F-4348-8081-05B5CDD2E0A7}" dt="2025-07-31T09:52:19.343" v="1972"/>
          <ac:graphicFrameMkLst>
            <pc:docMk/>
            <pc:sldMk cId="414820642" sldId="855"/>
            <ac:graphicFrameMk id="3" creationId="{5870CABB-C1D8-1412-D909-7F9DE797283C}"/>
          </ac:graphicFrameMkLst>
        </pc:graphicFrameChg>
      </pc:sldChg>
      <pc:sldChg chg="addSp delSp modSp add mod">
        <pc:chgData name="Bhuvanesh" userId="4650cd39-8dbb-4c0f-8fda-594efc81948c" providerId="ADAL" clId="{BB062786-731F-4348-8081-05B5CDD2E0A7}" dt="2025-07-30T08:33:34.527" v="1178" actId="20577"/>
        <pc:sldMkLst>
          <pc:docMk/>
          <pc:sldMk cId="2529111889" sldId="856"/>
        </pc:sldMkLst>
        <pc:spChg chg="del">
          <ac:chgData name="Bhuvanesh" userId="4650cd39-8dbb-4c0f-8fda-594efc81948c" providerId="ADAL" clId="{BB062786-731F-4348-8081-05B5CDD2E0A7}" dt="2025-07-30T08:17:10.009" v="1109" actId="478"/>
          <ac:spMkLst>
            <pc:docMk/>
            <pc:sldMk cId="2529111889" sldId="856"/>
            <ac:spMk id="2" creationId="{EF0DFBB1-6822-2A74-CC71-1EDF8F15D7B2}"/>
          </ac:spMkLst>
        </pc:spChg>
        <pc:spChg chg="mod">
          <ac:chgData name="Bhuvanesh" userId="4650cd39-8dbb-4c0f-8fda-594efc81948c" providerId="ADAL" clId="{BB062786-731F-4348-8081-05B5CDD2E0A7}" dt="2025-07-29T09:38:27.530" v="397" actId="20577"/>
          <ac:spMkLst>
            <pc:docMk/>
            <pc:sldMk cId="2529111889" sldId="856"/>
            <ac:spMk id="5" creationId="{ED1FC596-9298-FCA4-2651-EC321BB4F342}"/>
          </ac:spMkLst>
        </pc:spChg>
        <pc:spChg chg="add mod">
          <ac:chgData name="Bhuvanesh" userId="4650cd39-8dbb-4c0f-8fda-594efc81948c" providerId="ADAL" clId="{BB062786-731F-4348-8081-05B5CDD2E0A7}" dt="2025-07-30T08:33:34.527" v="1178" actId="20577"/>
          <ac:spMkLst>
            <pc:docMk/>
            <pc:sldMk cId="2529111889" sldId="856"/>
            <ac:spMk id="7" creationId="{8CD31939-40D4-BEF6-8AB3-0D308551A90E}"/>
          </ac:spMkLst>
        </pc:spChg>
        <pc:picChg chg="add mod">
          <ac:chgData name="Bhuvanesh" userId="4650cd39-8dbb-4c0f-8fda-594efc81948c" providerId="ADAL" clId="{BB062786-731F-4348-8081-05B5CDD2E0A7}" dt="2025-07-29T12:42:26.170" v="902" actId="1076"/>
          <ac:picMkLst>
            <pc:docMk/>
            <pc:sldMk cId="2529111889" sldId="856"/>
            <ac:picMk id="4" creationId="{CE332E66-6268-DC10-A9FD-1C29FF6BFE82}"/>
          </ac:picMkLst>
        </pc:picChg>
      </pc:sldChg>
      <pc:sldChg chg="addSp delSp modSp add mod setBg delDesignElem">
        <pc:chgData name="Bhuvanesh" userId="4650cd39-8dbb-4c0f-8fda-594efc81948c" providerId="ADAL" clId="{BB062786-731F-4348-8081-05B5CDD2E0A7}" dt="2025-07-31T06:28:25.660" v="1916" actId="207"/>
        <pc:sldMkLst>
          <pc:docMk/>
          <pc:sldMk cId="2061199538" sldId="857"/>
        </pc:sldMkLst>
        <pc:spChg chg="mod">
          <ac:chgData name="Bhuvanesh" userId="4650cd39-8dbb-4c0f-8fda-594efc81948c" providerId="ADAL" clId="{BB062786-731F-4348-8081-05B5CDD2E0A7}" dt="2025-07-29T09:54:26.102" v="449" actId="20577"/>
          <ac:spMkLst>
            <pc:docMk/>
            <pc:sldMk cId="2061199538" sldId="857"/>
            <ac:spMk id="6" creationId="{66E2DBE1-61C8-6E90-70EF-568CB404AAC5}"/>
          </ac:spMkLst>
        </pc:spChg>
        <pc:spChg chg="mod">
          <ac:chgData name="Bhuvanesh" userId="4650cd39-8dbb-4c0f-8fda-594efc81948c" providerId="ADAL" clId="{BB062786-731F-4348-8081-05B5CDD2E0A7}" dt="2025-07-31T06:28:25.660" v="1916" actId="207"/>
          <ac:spMkLst>
            <pc:docMk/>
            <pc:sldMk cId="2061199538" sldId="857"/>
            <ac:spMk id="7" creationId="{200251D3-9C11-B0A6-1AE4-8922C882FC78}"/>
          </ac:spMkLst>
        </pc:spChg>
        <pc:picChg chg="add mod">
          <ac:chgData name="Bhuvanesh" userId="4650cd39-8dbb-4c0f-8fda-594efc81948c" providerId="ADAL" clId="{BB062786-731F-4348-8081-05B5CDD2E0A7}" dt="2025-07-29T12:33:10.969" v="813" actId="14100"/>
          <ac:picMkLst>
            <pc:docMk/>
            <pc:sldMk cId="2061199538" sldId="857"/>
            <ac:picMk id="4" creationId="{2512FF52-789C-5CE6-B72D-E9BC11448350}"/>
          </ac:picMkLst>
        </pc:picChg>
        <pc:picChg chg="add mod">
          <ac:chgData name="Bhuvanesh" userId="4650cd39-8dbb-4c0f-8fda-594efc81948c" providerId="ADAL" clId="{BB062786-731F-4348-8081-05B5CDD2E0A7}" dt="2025-07-29T12:33:42.526" v="819" actId="14100"/>
          <ac:picMkLst>
            <pc:docMk/>
            <pc:sldMk cId="2061199538" sldId="857"/>
            <ac:picMk id="8" creationId="{14F4D488-3D47-30DF-9DA8-A2B128A35F89}"/>
          </ac:picMkLst>
        </pc:picChg>
      </pc:sldChg>
      <pc:sldChg chg="addSp modSp add mod">
        <pc:chgData name="Bhuvanesh" userId="4650cd39-8dbb-4c0f-8fda-594efc81948c" providerId="ADAL" clId="{BB062786-731F-4348-8081-05B5CDD2E0A7}" dt="2025-07-31T06:47:54.731" v="1940" actId="14100"/>
        <pc:sldMkLst>
          <pc:docMk/>
          <pc:sldMk cId="2324803770" sldId="858"/>
        </pc:sldMkLst>
        <pc:spChg chg="mod">
          <ac:chgData name="Bhuvanesh" userId="4650cd39-8dbb-4c0f-8fda-594efc81948c" providerId="ADAL" clId="{BB062786-731F-4348-8081-05B5CDD2E0A7}" dt="2025-07-31T06:47:48.374" v="1939" actId="14100"/>
          <ac:spMkLst>
            <pc:docMk/>
            <pc:sldMk cId="2324803770" sldId="858"/>
            <ac:spMk id="4" creationId="{814841DA-534A-EE6D-8641-0F1B08E656CB}"/>
          </ac:spMkLst>
        </pc:spChg>
        <pc:spChg chg="mod">
          <ac:chgData name="Bhuvanesh" userId="4650cd39-8dbb-4c0f-8fda-594efc81948c" providerId="ADAL" clId="{BB062786-731F-4348-8081-05B5CDD2E0A7}" dt="2025-07-29T09:54:22.478" v="447" actId="20577"/>
          <ac:spMkLst>
            <pc:docMk/>
            <pc:sldMk cId="2324803770" sldId="858"/>
            <ac:spMk id="7" creationId="{75C6B705-B9AD-364D-D7D4-8CA65DA2C92E}"/>
          </ac:spMkLst>
        </pc:spChg>
        <pc:spChg chg="mod">
          <ac:chgData name="Bhuvanesh" userId="4650cd39-8dbb-4c0f-8fda-594efc81948c" providerId="ADAL" clId="{BB062786-731F-4348-8081-05B5CDD2E0A7}" dt="2025-07-31T06:47:54.731" v="1940" actId="14100"/>
          <ac:spMkLst>
            <pc:docMk/>
            <pc:sldMk cId="2324803770" sldId="858"/>
            <ac:spMk id="10" creationId="{1F855990-6E14-59D7-85D0-4F09BE05D69A}"/>
          </ac:spMkLst>
        </pc:spChg>
        <pc:picChg chg="add mod">
          <ac:chgData name="Bhuvanesh" userId="4650cd39-8dbb-4c0f-8fda-594efc81948c" providerId="ADAL" clId="{BB062786-731F-4348-8081-05B5CDD2E0A7}" dt="2025-07-29T12:46:53.796" v="936" actId="14100"/>
          <ac:picMkLst>
            <pc:docMk/>
            <pc:sldMk cId="2324803770" sldId="858"/>
            <ac:picMk id="3" creationId="{B78066CC-D524-F1A5-B6A0-94FD6B5F211B}"/>
          </ac:picMkLst>
        </pc:picChg>
        <pc:picChg chg="add mod">
          <ac:chgData name="Bhuvanesh" userId="4650cd39-8dbb-4c0f-8fda-594efc81948c" providerId="ADAL" clId="{BB062786-731F-4348-8081-05B5CDD2E0A7}" dt="2025-07-29T12:47:46.699" v="946" actId="14100"/>
          <ac:picMkLst>
            <pc:docMk/>
            <pc:sldMk cId="2324803770" sldId="858"/>
            <ac:picMk id="6" creationId="{7F0158CD-C590-89BC-D848-9748F3F20648}"/>
          </ac:picMkLst>
        </pc:picChg>
      </pc:sldChg>
      <pc:sldChg chg="addSp delSp modSp add mod setBg delDesignElem">
        <pc:chgData name="Bhuvanesh" userId="4650cd39-8dbb-4c0f-8fda-594efc81948c" providerId="ADAL" clId="{BB062786-731F-4348-8081-05B5CDD2E0A7}" dt="2025-07-31T06:15:47.872" v="1853" actId="1076"/>
        <pc:sldMkLst>
          <pc:docMk/>
          <pc:sldMk cId="2039653491" sldId="859"/>
        </pc:sldMkLst>
        <pc:spChg chg="mod">
          <ac:chgData name="Bhuvanesh" userId="4650cd39-8dbb-4c0f-8fda-594efc81948c" providerId="ADAL" clId="{BB062786-731F-4348-8081-05B5CDD2E0A7}" dt="2025-07-31T06:15:47.872" v="1853" actId="1076"/>
          <ac:spMkLst>
            <pc:docMk/>
            <pc:sldMk cId="2039653491" sldId="859"/>
            <ac:spMk id="2" creationId="{62E4176F-A62C-2AE7-6EC7-ACB9ABB957B7}"/>
          </ac:spMkLst>
        </pc:spChg>
        <pc:spChg chg="mod">
          <ac:chgData name="Bhuvanesh" userId="4650cd39-8dbb-4c0f-8fda-594efc81948c" providerId="ADAL" clId="{BB062786-731F-4348-8081-05B5CDD2E0A7}" dt="2025-07-29T09:54:18.766" v="445" actId="20577"/>
          <ac:spMkLst>
            <pc:docMk/>
            <pc:sldMk cId="2039653491" sldId="859"/>
            <ac:spMk id="9" creationId="{D396DF18-A3B3-FBE0-B9CD-4E63DE0DB69A}"/>
          </ac:spMkLst>
        </pc:spChg>
        <pc:picChg chg="add mod">
          <ac:chgData name="Bhuvanesh" userId="4650cd39-8dbb-4c0f-8fda-594efc81948c" providerId="ADAL" clId="{BB062786-731F-4348-8081-05B5CDD2E0A7}" dt="2025-07-29T12:56:38.815" v="975"/>
          <ac:picMkLst>
            <pc:docMk/>
            <pc:sldMk cId="2039653491" sldId="859"/>
            <ac:picMk id="3" creationId="{D3D29E11-23EE-D2C5-6259-E27A1F6AB90A}"/>
          </ac:picMkLst>
        </pc:picChg>
        <pc:picChg chg="add mod">
          <ac:chgData name="Bhuvanesh" userId="4650cd39-8dbb-4c0f-8fda-594efc81948c" providerId="ADAL" clId="{BB062786-731F-4348-8081-05B5CDD2E0A7}" dt="2025-07-29T13:11:42.564" v="1048" actId="14100"/>
          <ac:picMkLst>
            <pc:docMk/>
            <pc:sldMk cId="2039653491" sldId="859"/>
            <ac:picMk id="5" creationId="{19EC6B89-5805-A3BE-8015-A8D6F61640FA}"/>
          </ac:picMkLst>
        </pc:picChg>
      </pc:sldChg>
      <pc:sldChg chg="addSp delSp modSp add mod setBg delDesignElem">
        <pc:chgData name="Bhuvanesh" userId="4650cd39-8dbb-4c0f-8fda-594efc81948c" providerId="ADAL" clId="{BB062786-731F-4348-8081-05B5CDD2E0A7}" dt="2025-07-31T09:52:25.569" v="1973"/>
        <pc:sldMkLst>
          <pc:docMk/>
          <pc:sldMk cId="1192514862" sldId="860"/>
        </pc:sldMkLst>
        <pc:spChg chg="mod">
          <ac:chgData name="Bhuvanesh" userId="4650cd39-8dbb-4c0f-8fda-594efc81948c" providerId="ADAL" clId="{BB062786-731F-4348-8081-05B5CDD2E0A7}" dt="2025-07-29T09:54:15.286" v="443" actId="20577"/>
          <ac:spMkLst>
            <pc:docMk/>
            <pc:sldMk cId="1192514862" sldId="860"/>
            <ac:spMk id="3" creationId="{05A65480-9A04-7E13-71CD-0368BF1FBCC4}"/>
          </ac:spMkLst>
        </pc:spChg>
        <pc:spChg chg="mod">
          <ac:chgData name="Bhuvanesh" userId="4650cd39-8dbb-4c0f-8fda-594efc81948c" providerId="ADAL" clId="{BB062786-731F-4348-8081-05B5CDD2E0A7}" dt="2025-07-31T05:14:58.136" v="1646" actId="1076"/>
          <ac:spMkLst>
            <pc:docMk/>
            <pc:sldMk cId="1192514862" sldId="860"/>
            <ac:spMk id="4" creationId="{2566BEE4-7EE9-0511-55D9-99A2D986E8B0}"/>
          </ac:spMkLst>
        </pc:spChg>
        <pc:graphicFrameChg chg="add mod modGraphic">
          <ac:chgData name="Bhuvanesh" userId="4650cd39-8dbb-4c0f-8fda-594efc81948c" providerId="ADAL" clId="{BB062786-731F-4348-8081-05B5CDD2E0A7}" dt="2025-07-31T09:52:25.569" v="1973"/>
          <ac:graphicFrameMkLst>
            <pc:docMk/>
            <pc:sldMk cId="1192514862" sldId="860"/>
            <ac:graphicFrameMk id="5" creationId="{EAB985BF-73D4-6819-E05D-E685CF2A7ED3}"/>
          </ac:graphicFrameMkLst>
        </pc:graphicFrameChg>
      </pc:sldChg>
      <pc:sldChg chg="modSp add del mod">
        <pc:chgData name="Bhuvanesh" userId="4650cd39-8dbb-4c0f-8fda-594efc81948c" providerId="ADAL" clId="{BB062786-731F-4348-8081-05B5CDD2E0A7}" dt="2025-07-29T09:53:57.300" v="436" actId="47"/>
        <pc:sldMkLst>
          <pc:docMk/>
          <pc:sldMk cId="339234816" sldId="861"/>
        </pc:sldMkLst>
      </pc:sldChg>
      <pc:sldChg chg="addSp delSp modSp add mod">
        <pc:chgData name="Bhuvanesh" userId="4650cd39-8dbb-4c0f-8fda-594efc81948c" providerId="ADAL" clId="{BB062786-731F-4348-8081-05B5CDD2E0A7}" dt="2025-07-30T08:35:24.783" v="1190" actId="20577"/>
        <pc:sldMkLst>
          <pc:docMk/>
          <pc:sldMk cId="2723318259" sldId="862"/>
        </pc:sldMkLst>
        <pc:spChg chg="del">
          <ac:chgData name="Bhuvanesh" userId="4650cd39-8dbb-4c0f-8fda-594efc81948c" providerId="ADAL" clId="{BB062786-731F-4348-8081-05B5CDD2E0A7}" dt="2025-07-30T08:17:14.564" v="1110" actId="478"/>
          <ac:spMkLst>
            <pc:docMk/>
            <pc:sldMk cId="2723318259" sldId="862"/>
            <ac:spMk id="2" creationId="{E53F5B10-6E15-161D-8BAC-B2665255E7C7}"/>
          </ac:spMkLst>
        </pc:spChg>
        <pc:spChg chg="mod">
          <ac:chgData name="Bhuvanesh" userId="4650cd39-8dbb-4c0f-8fda-594efc81948c" providerId="ADAL" clId="{BB062786-731F-4348-8081-05B5CDD2E0A7}" dt="2025-07-29T09:54:09.453" v="441" actId="20577"/>
          <ac:spMkLst>
            <pc:docMk/>
            <pc:sldMk cId="2723318259" sldId="862"/>
            <ac:spMk id="5" creationId="{E18E2DF2-45A2-AE2E-CB80-484D17DF7838}"/>
          </ac:spMkLst>
        </pc:spChg>
        <pc:spChg chg="add mod">
          <ac:chgData name="Bhuvanesh" userId="4650cd39-8dbb-4c0f-8fda-594efc81948c" providerId="ADAL" clId="{BB062786-731F-4348-8081-05B5CDD2E0A7}" dt="2025-07-30T08:35:24.783" v="1190" actId="20577"/>
          <ac:spMkLst>
            <pc:docMk/>
            <pc:sldMk cId="2723318259" sldId="862"/>
            <ac:spMk id="7" creationId="{FE8B73EF-84D0-15BF-94A3-2492D96CE58A}"/>
          </ac:spMkLst>
        </pc:spChg>
        <pc:spChg chg="add mod">
          <ac:chgData name="Bhuvanesh" userId="4650cd39-8dbb-4c0f-8fda-594efc81948c" providerId="ADAL" clId="{BB062786-731F-4348-8081-05B5CDD2E0A7}" dt="2025-07-30T08:33:49.094" v="1180"/>
          <ac:spMkLst>
            <pc:docMk/>
            <pc:sldMk cId="2723318259" sldId="862"/>
            <ac:spMk id="8" creationId="{A7D23CB1-47C4-F072-F9B1-ABF55B661AFB}"/>
          </ac:spMkLst>
        </pc:spChg>
        <pc:picChg chg="add mod">
          <ac:chgData name="Bhuvanesh" userId="4650cd39-8dbb-4c0f-8fda-594efc81948c" providerId="ADAL" clId="{BB062786-731F-4348-8081-05B5CDD2E0A7}" dt="2025-07-29T12:42:40.289" v="904" actId="1076"/>
          <ac:picMkLst>
            <pc:docMk/>
            <pc:sldMk cId="2723318259" sldId="862"/>
            <ac:picMk id="4" creationId="{E327ADE1-9254-FE5A-B6DB-A15463476367}"/>
          </ac:picMkLst>
        </pc:picChg>
      </pc:sldChg>
      <pc:sldChg chg="addSp modSp add mod">
        <pc:chgData name="Bhuvanesh" userId="4650cd39-8dbb-4c0f-8fda-594efc81948c" providerId="ADAL" clId="{BB062786-731F-4348-8081-05B5CDD2E0A7}" dt="2025-07-29T12:35:47.627" v="843" actId="14100"/>
        <pc:sldMkLst>
          <pc:docMk/>
          <pc:sldMk cId="4010560950" sldId="863"/>
        </pc:sldMkLst>
        <pc:spChg chg="mod">
          <ac:chgData name="Bhuvanesh" userId="4650cd39-8dbb-4c0f-8fda-594efc81948c" providerId="ADAL" clId="{BB062786-731F-4348-8081-05B5CDD2E0A7}" dt="2025-07-29T10:28:25.852" v="500" actId="20577"/>
          <ac:spMkLst>
            <pc:docMk/>
            <pc:sldMk cId="4010560950" sldId="863"/>
            <ac:spMk id="10" creationId="{D8E5F6E1-8567-ECC6-81BC-9F0B74D1898C}"/>
          </ac:spMkLst>
        </pc:spChg>
        <pc:spChg chg="mod">
          <ac:chgData name="Bhuvanesh" userId="4650cd39-8dbb-4c0f-8fda-594efc81948c" providerId="ADAL" clId="{BB062786-731F-4348-8081-05B5CDD2E0A7}" dt="2025-07-29T10:27:44.329" v="483" actId="207"/>
          <ac:spMkLst>
            <pc:docMk/>
            <pc:sldMk cId="4010560950" sldId="863"/>
            <ac:spMk id="11" creationId="{C93949C2-3095-8497-4C4C-37FE1BA9E57B}"/>
          </ac:spMkLst>
        </pc:spChg>
        <pc:picChg chg="add mod">
          <ac:chgData name="Bhuvanesh" userId="4650cd39-8dbb-4c0f-8fda-594efc81948c" providerId="ADAL" clId="{BB062786-731F-4348-8081-05B5CDD2E0A7}" dt="2025-07-29T12:35:00.828" v="835" actId="14100"/>
          <ac:picMkLst>
            <pc:docMk/>
            <pc:sldMk cId="4010560950" sldId="863"/>
            <ac:picMk id="3" creationId="{B58DE764-E3D7-FDFF-16AE-65526AF67DC4}"/>
          </ac:picMkLst>
        </pc:picChg>
        <pc:picChg chg="add mod">
          <ac:chgData name="Bhuvanesh" userId="4650cd39-8dbb-4c0f-8fda-594efc81948c" providerId="ADAL" clId="{BB062786-731F-4348-8081-05B5CDD2E0A7}" dt="2025-07-29T12:35:47.627" v="843" actId="14100"/>
          <ac:picMkLst>
            <pc:docMk/>
            <pc:sldMk cId="4010560950" sldId="863"/>
            <ac:picMk id="5" creationId="{15B996EE-5EB0-E83C-D613-DB9794B979AF}"/>
          </ac:picMkLst>
        </pc:picChg>
      </pc:sldChg>
      <pc:sldChg chg="addSp modSp add mod">
        <pc:chgData name="Bhuvanesh" userId="4650cd39-8dbb-4c0f-8fda-594efc81948c" providerId="ADAL" clId="{BB062786-731F-4348-8081-05B5CDD2E0A7}" dt="2025-07-31T06:14:46.242" v="1847" actId="1076"/>
        <pc:sldMkLst>
          <pc:docMk/>
          <pc:sldMk cId="2892367938" sldId="864"/>
        </pc:sldMkLst>
        <pc:spChg chg="mod">
          <ac:chgData name="Bhuvanesh" userId="4650cd39-8dbb-4c0f-8fda-594efc81948c" providerId="ADAL" clId="{BB062786-731F-4348-8081-05B5CDD2E0A7}" dt="2025-07-29T10:28:29.524" v="502" actId="20577"/>
          <ac:spMkLst>
            <pc:docMk/>
            <pc:sldMk cId="2892367938" sldId="864"/>
            <ac:spMk id="4" creationId="{F8ABB531-390D-0F72-BE5C-BEFF2AD849B5}"/>
          </ac:spMkLst>
        </pc:spChg>
        <pc:spChg chg="mod">
          <ac:chgData name="Bhuvanesh" userId="4650cd39-8dbb-4c0f-8fda-594efc81948c" providerId="ADAL" clId="{BB062786-731F-4348-8081-05B5CDD2E0A7}" dt="2025-07-31T06:14:46.242" v="1847" actId="1076"/>
          <ac:spMkLst>
            <pc:docMk/>
            <pc:sldMk cId="2892367938" sldId="864"/>
            <ac:spMk id="5" creationId="{0BBEA6CC-267F-248D-E211-A57990FED334}"/>
          </ac:spMkLst>
        </pc:spChg>
        <pc:picChg chg="add mod">
          <ac:chgData name="Bhuvanesh" userId="4650cd39-8dbb-4c0f-8fda-594efc81948c" providerId="ADAL" clId="{BB062786-731F-4348-8081-05B5CDD2E0A7}" dt="2025-07-29T12:57:02.558" v="977"/>
          <ac:picMkLst>
            <pc:docMk/>
            <pc:sldMk cId="2892367938" sldId="864"/>
            <ac:picMk id="2" creationId="{BA1E06B0-DFF4-11DF-7DE8-3BF7069B9DF0}"/>
          </ac:picMkLst>
        </pc:picChg>
        <pc:picChg chg="add mod">
          <ac:chgData name="Bhuvanesh" userId="4650cd39-8dbb-4c0f-8fda-594efc81948c" providerId="ADAL" clId="{BB062786-731F-4348-8081-05B5CDD2E0A7}" dt="2025-07-29T13:15:14.553" v="1065" actId="14100"/>
          <ac:picMkLst>
            <pc:docMk/>
            <pc:sldMk cId="2892367938" sldId="864"/>
            <ac:picMk id="7" creationId="{C60CE4CD-CE8E-B538-2F35-4D0DAAF99A10}"/>
          </ac:picMkLst>
        </pc:picChg>
      </pc:sldChg>
      <pc:sldChg chg="addSp delSp modSp add mod">
        <pc:chgData name="Bhuvanesh" userId="4650cd39-8dbb-4c0f-8fda-594efc81948c" providerId="ADAL" clId="{BB062786-731F-4348-8081-05B5CDD2E0A7}" dt="2025-07-31T09:52:49.221" v="1976" actId="255"/>
        <pc:sldMkLst>
          <pc:docMk/>
          <pc:sldMk cId="3144670446" sldId="865"/>
        </pc:sldMkLst>
        <pc:spChg chg="mod">
          <ac:chgData name="Bhuvanesh" userId="4650cd39-8dbb-4c0f-8fda-594efc81948c" providerId="ADAL" clId="{BB062786-731F-4348-8081-05B5CDD2E0A7}" dt="2025-07-31T05:16:41.679" v="1656" actId="1076"/>
          <ac:spMkLst>
            <pc:docMk/>
            <pc:sldMk cId="3144670446" sldId="865"/>
            <ac:spMk id="2" creationId="{5C06DC73-DB81-D079-9653-F5B1202C866F}"/>
          </ac:spMkLst>
        </pc:spChg>
        <pc:spChg chg="mod">
          <ac:chgData name="Bhuvanesh" userId="4650cd39-8dbb-4c0f-8fda-594efc81948c" providerId="ADAL" clId="{BB062786-731F-4348-8081-05B5CDD2E0A7}" dt="2025-07-29T10:28:33.083" v="504" actId="20577"/>
          <ac:spMkLst>
            <pc:docMk/>
            <pc:sldMk cId="3144670446" sldId="865"/>
            <ac:spMk id="5" creationId="{F43970EB-F291-8230-8E78-647EAE4AE968}"/>
          </ac:spMkLst>
        </pc:spChg>
        <pc:graphicFrameChg chg="add del mod modGraphic">
          <ac:chgData name="Bhuvanesh" userId="4650cd39-8dbb-4c0f-8fda-594efc81948c" providerId="ADAL" clId="{BB062786-731F-4348-8081-05B5CDD2E0A7}" dt="2025-07-31T04:31:41.366" v="1502" actId="478"/>
          <ac:graphicFrameMkLst>
            <pc:docMk/>
            <pc:sldMk cId="3144670446" sldId="865"/>
            <ac:graphicFrameMk id="3" creationId="{FF94BDFC-E102-A383-AB61-E87C1614A1A5}"/>
          </ac:graphicFrameMkLst>
        </pc:graphicFrameChg>
        <pc:graphicFrameChg chg="add mod modGraphic">
          <ac:chgData name="Bhuvanesh" userId="4650cd39-8dbb-4c0f-8fda-594efc81948c" providerId="ADAL" clId="{BB062786-731F-4348-8081-05B5CDD2E0A7}" dt="2025-07-31T09:52:49.221" v="1976" actId="255"/>
          <ac:graphicFrameMkLst>
            <pc:docMk/>
            <pc:sldMk cId="3144670446" sldId="865"/>
            <ac:graphicFrameMk id="6" creationId="{DED41D6C-4035-09C6-B793-CCB426B7E5B9}"/>
          </ac:graphicFrameMkLst>
        </pc:graphicFrameChg>
      </pc:sldChg>
      <pc:sldChg chg="addSp delSp modSp add mod">
        <pc:chgData name="Bhuvanesh" userId="4650cd39-8dbb-4c0f-8fda-594efc81948c" providerId="ADAL" clId="{BB062786-731F-4348-8081-05B5CDD2E0A7}" dt="2025-07-30T08:43:40.978" v="1217" actId="20577"/>
        <pc:sldMkLst>
          <pc:docMk/>
          <pc:sldMk cId="3943460995" sldId="866"/>
        </pc:sldMkLst>
        <pc:spChg chg="del">
          <ac:chgData name="Bhuvanesh" userId="4650cd39-8dbb-4c0f-8fda-594efc81948c" providerId="ADAL" clId="{BB062786-731F-4348-8081-05B5CDD2E0A7}" dt="2025-07-30T08:17:23.818" v="1112" actId="478"/>
          <ac:spMkLst>
            <pc:docMk/>
            <pc:sldMk cId="3943460995" sldId="866"/>
            <ac:spMk id="2" creationId="{8E014990-B9D3-3F7B-256F-1D6B6B72275B}"/>
          </ac:spMkLst>
        </pc:spChg>
        <pc:spChg chg="mod">
          <ac:chgData name="Bhuvanesh" userId="4650cd39-8dbb-4c0f-8fda-594efc81948c" providerId="ADAL" clId="{BB062786-731F-4348-8081-05B5CDD2E0A7}" dt="2025-07-29T10:28:37.051" v="506" actId="20577"/>
          <ac:spMkLst>
            <pc:docMk/>
            <pc:sldMk cId="3943460995" sldId="866"/>
            <ac:spMk id="5" creationId="{3BAEA396-D538-BDF1-44C6-8A541AA8E7C5}"/>
          </ac:spMkLst>
        </pc:spChg>
        <pc:spChg chg="add mod">
          <ac:chgData name="Bhuvanesh" userId="4650cd39-8dbb-4c0f-8fda-594efc81948c" providerId="ADAL" clId="{BB062786-731F-4348-8081-05B5CDD2E0A7}" dt="2025-07-30T08:43:40.978" v="1217" actId="20577"/>
          <ac:spMkLst>
            <pc:docMk/>
            <pc:sldMk cId="3943460995" sldId="866"/>
            <ac:spMk id="7" creationId="{D5A1ABA2-0706-8CD6-40DB-330F65038DB0}"/>
          </ac:spMkLst>
        </pc:spChg>
        <pc:picChg chg="add mod">
          <ac:chgData name="Bhuvanesh" userId="4650cd39-8dbb-4c0f-8fda-594efc81948c" providerId="ADAL" clId="{BB062786-731F-4348-8081-05B5CDD2E0A7}" dt="2025-07-29T12:43:10.121" v="908" actId="1076"/>
          <ac:picMkLst>
            <pc:docMk/>
            <pc:sldMk cId="3943460995" sldId="866"/>
            <ac:picMk id="4" creationId="{D7097668-250D-0E06-822E-2643D7145376}"/>
          </ac:picMkLst>
        </pc:picChg>
      </pc:sldChg>
      <pc:sldChg chg="addSp modSp add mod">
        <pc:chgData name="Bhuvanesh" userId="4650cd39-8dbb-4c0f-8fda-594efc81948c" providerId="ADAL" clId="{BB062786-731F-4348-8081-05B5CDD2E0A7}" dt="2025-07-31T06:27:25.094" v="1906" actId="207"/>
        <pc:sldMkLst>
          <pc:docMk/>
          <pc:sldMk cId="895225628" sldId="867"/>
        </pc:sldMkLst>
        <pc:spChg chg="mod">
          <ac:chgData name="Bhuvanesh" userId="4650cd39-8dbb-4c0f-8fda-594efc81948c" providerId="ADAL" clId="{BB062786-731F-4348-8081-05B5CDD2E0A7}" dt="2025-07-29T10:56:43.493" v="517" actId="20577"/>
          <ac:spMkLst>
            <pc:docMk/>
            <pc:sldMk cId="895225628" sldId="867"/>
            <ac:spMk id="10" creationId="{904A1EA8-566C-154F-55F6-BB055FB63155}"/>
          </ac:spMkLst>
        </pc:spChg>
        <pc:spChg chg="mod">
          <ac:chgData name="Bhuvanesh" userId="4650cd39-8dbb-4c0f-8fda-594efc81948c" providerId="ADAL" clId="{BB062786-731F-4348-8081-05B5CDD2E0A7}" dt="2025-07-31T06:27:25.094" v="1906" actId="207"/>
          <ac:spMkLst>
            <pc:docMk/>
            <pc:sldMk cId="895225628" sldId="867"/>
            <ac:spMk id="11" creationId="{23FDE192-5257-E787-7656-FF90CE5D57D8}"/>
          </ac:spMkLst>
        </pc:spChg>
        <pc:picChg chg="add mod">
          <ac:chgData name="Bhuvanesh" userId="4650cd39-8dbb-4c0f-8fda-594efc81948c" providerId="ADAL" clId="{BB062786-731F-4348-8081-05B5CDD2E0A7}" dt="2025-07-29T12:36:48.984" v="854" actId="14100"/>
          <ac:picMkLst>
            <pc:docMk/>
            <pc:sldMk cId="895225628" sldId="867"/>
            <ac:picMk id="3" creationId="{7CF09623-00FA-656F-F10E-861C6558312B}"/>
          </ac:picMkLst>
        </pc:picChg>
        <pc:picChg chg="add mod">
          <ac:chgData name="Bhuvanesh" userId="4650cd39-8dbb-4c0f-8fda-594efc81948c" providerId="ADAL" clId="{BB062786-731F-4348-8081-05B5CDD2E0A7}" dt="2025-07-29T12:36:58.575" v="858" actId="14100"/>
          <ac:picMkLst>
            <pc:docMk/>
            <pc:sldMk cId="895225628" sldId="867"/>
            <ac:picMk id="5" creationId="{13F0CC56-5CC8-5CA3-F7C9-F97EEFE468A6}"/>
          </ac:picMkLst>
        </pc:picChg>
      </pc:sldChg>
      <pc:sldChg chg="addSp modSp add mod">
        <pc:chgData name="Bhuvanesh" userId="4650cd39-8dbb-4c0f-8fda-594efc81948c" providerId="ADAL" clId="{BB062786-731F-4348-8081-05B5CDD2E0A7}" dt="2025-07-31T06:13:51.924" v="1841" actId="14100"/>
        <pc:sldMkLst>
          <pc:docMk/>
          <pc:sldMk cId="691765262" sldId="868"/>
        </pc:sldMkLst>
        <pc:spChg chg="mod">
          <ac:chgData name="Bhuvanesh" userId="4650cd39-8dbb-4c0f-8fda-594efc81948c" providerId="ADAL" clId="{BB062786-731F-4348-8081-05B5CDD2E0A7}" dt="2025-07-29T10:57:05.950" v="522"/>
          <ac:spMkLst>
            <pc:docMk/>
            <pc:sldMk cId="691765262" sldId="868"/>
            <ac:spMk id="4" creationId="{D8E65127-6B36-0154-92C1-74440C649866}"/>
          </ac:spMkLst>
        </pc:spChg>
        <pc:spChg chg="mod">
          <ac:chgData name="Bhuvanesh" userId="4650cd39-8dbb-4c0f-8fda-594efc81948c" providerId="ADAL" clId="{BB062786-731F-4348-8081-05B5CDD2E0A7}" dt="2025-07-31T06:13:51.924" v="1841" actId="14100"/>
          <ac:spMkLst>
            <pc:docMk/>
            <pc:sldMk cId="691765262" sldId="868"/>
            <ac:spMk id="5" creationId="{F51C7148-164F-0235-52E5-4333C9CBEEAB}"/>
          </ac:spMkLst>
        </pc:spChg>
        <pc:picChg chg="add mod">
          <ac:chgData name="Bhuvanesh" userId="4650cd39-8dbb-4c0f-8fda-594efc81948c" providerId="ADAL" clId="{BB062786-731F-4348-8081-05B5CDD2E0A7}" dt="2025-07-29T12:57:09.205" v="978"/>
          <ac:picMkLst>
            <pc:docMk/>
            <pc:sldMk cId="691765262" sldId="868"/>
            <ac:picMk id="2" creationId="{62E2304D-1233-F45E-2F98-A6E5369AC987}"/>
          </ac:picMkLst>
        </pc:picChg>
        <pc:picChg chg="add mod">
          <ac:chgData name="Bhuvanesh" userId="4650cd39-8dbb-4c0f-8fda-594efc81948c" providerId="ADAL" clId="{BB062786-731F-4348-8081-05B5CDD2E0A7}" dt="2025-07-29T13:16:34.083" v="1071" actId="14100"/>
          <ac:picMkLst>
            <pc:docMk/>
            <pc:sldMk cId="691765262" sldId="868"/>
            <ac:picMk id="7" creationId="{E9AC6DDC-B957-FE9C-2B44-32C6C260B152}"/>
          </ac:picMkLst>
        </pc:picChg>
      </pc:sldChg>
      <pc:sldChg chg="addSp modSp add mod">
        <pc:chgData name="Bhuvanesh" userId="4650cd39-8dbb-4c0f-8fda-594efc81948c" providerId="ADAL" clId="{BB062786-731F-4348-8081-05B5CDD2E0A7}" dt="2025-07-31T09:53:08.300" v="1977"/>
        <pc:sldMkLst>
          <pc:docMk/>
          <pc:sldMk cId="370564654" sldId="869"/>
        </pc:sldMkLst>
        <pc:spChg chg="mod">
          <ac:chgData name="Bhuvanesh" userId="4650cd39-8dbb-4c0f-8fda-594efc81948c" providerId="ADAL" clId="{BB062786-731F-4348-8081-05B5CDD2E0A7}" dt="2025-07-31T05:20:27.756" v="1659" actId="14100"/>
          <ac:spMkLst>
            <pc:docMk/>
            <pc:sldMk cId="370564654" sldId="869"/>
            <ac:spMk id="2" creationId="{EAF987F2-A552-48CA-34C4-FC98ECCAA24C}"/>
          </ac:spMkLst>
        </pc:spChg>
        <pc:spChg chg="mod">
          <ac:chgData name="Bhuvanesh" userId="4650cd39-8dbb-4c0f-8fda-594efc81948c" providerId="ADAL" clId="{BB062786-731F-4348-8081-05B5CDD2E0A7}" dt="2025-07-29T10:57:18.602" v="532"/>
          <ac:spMkLst>
            <pc:docMk/>
            <pc:sldMk cId="370564654" sldId="869"/>
            <ac:spMk id="5" creationId="{E919561D-290B-055B-B0DC-D927C2408FB3}"/>
          </ac:spMkLst>
        </pc:spChg>
        <pc:graphicFrameChg chg="add mod modGraphic">
          <ac:chgData name="Bhuvanesh" userId="4650cd39-8dbb-4c0f-8fda-594efc81948c" providerId="ADAL" clId="{BB062786-731F-4348-8081-05B5CDD2E0A7}" dt="2025-07-31T09:53:08.300" v="1977"/>
          <ac:graphicFrameMkLst>
            <pc:docMk/>
            <pc:sldMk cId="370564654" sldId="869"/>
            <ac:graphicFrameMk id="3" creationId="{0F546AA6-8FCB-4D16-8D0D-6FA58A691097}"/>
          </ac:graphicFrameMkLst>
        </pc:graphicFrameChg>
      </pc:sldChg>
      <pc:sldChg chg="addSp delSp modSp add mod">
        <pc:chgData name="Bhuvanesh" userId="4650cd39-8dbb-4c0f-8fda-594efc81948c" providerId="ADAL" clId="{BB062786-731F-4348-8081-05B5CDD2E0A7}" dt="2025-07-30T08:44:32.434" v="1228" actId="20577"/>
        <pc:sldMkLst>
          <pc:docMk/>
          <pc:sldMk cId="1454498039" sldId="870"/>
        </pc:sldMkLst>
        <pc:spChg chg="del">
          <ac:chgData name="Bhuvanesh" userId="4650cd39-8dbb-4c0f-8fda-594efc81948c" providerId="ADAL" clId="{BB062786-731F-4348-8081-05B5CDD2E0A7}" dt="2025-07-30T08:17:28.576" v="1113" actId="478"/>
          <ac:spMkLst>
            <pc:docMk/>
            <pc:sldMk cId="1454498039" sldId="870"/>
            <ac:spMk id="2" creationId="{C090398A-91C4-9CFF-FDBD-9A02C9B2B799}"/>
          </ac:spMkLst>
        </pc:spChg>
        <pc:spChg chg="mod">
          <ac:chgData name="Bhuvanesh" userId="4650cd39-8dbb-4c0f-8fda-594efc81948c" providerId="ADAL" clId="{BB062786-731F-4348-8081-05B5CDD2E0A7}" dt="2025-07-29T10:57:32.978" v="542"/>
          <ac:spMkLst>
            <pc:docMk/>
            <pc:sldMk cId="1454498039" sldId="870"/>
            <ac:spMk id="5" creationId="{65712671-9135-F58C-4F37-8C5D709C7FCF}"/>
          </ac:spMkLst>
        </pc:spChg>
        <pc:spChg chg="add mod">
          <ac:chgData name="Bhuvanesh" userId="4650cd39-8dbb-4c0f-8fda-594efc81948c" providerId="ADAL" clId="{BB062786-731F-4348-8081-05B5CDD2E0A7}" dt="2025-07-30T08:44:32.434" v="1228" actId="20577"/>
          <ac:spMkLst>
            <pc:docMk/>
            <pc:sldMk cId="1454498039" sldId="870"/>
            <ac:spMk id="7" creationId="{988D8798-11B0-C414-38E7-C456E588F83A}"/>
          </ac:spMkLst>
        </pc:spChg>
        <pc:picChg chg="add mod">
          <ac:chgData name="Bhuvanesh" userId="4650cd39-8dbb-4c0f-8fda-594efc81948c" providerId="ADAL" clId="{BB062786-731F-4348-8081-05B5CDD2E0A7}" dt="2025-07-29T12:43:25.397" v="910" actId="1076"/>
          <ac:picMkLst>
            <pc:docMk/>
            <pc:sldMk cId="1454498039" sldId="870"/>
            <ac:picMk id="4" creationId="{A853244C-D64A-6F1C-6629-4A882FD17BDA}"/>
          </ac:picMkLst>
        </pc:picChg>
      </pc:sldChg>
      <pc:sldChg chg="addSp modSp add mod">
        <pc:chgData name="Bhuvanesh" userId="4650cd39-8dbb-4c0f-8fda-594efc81948c" providerId="ADAL" clId="{BB062786-731F-4348-8081-05B5CDD2E0A7}" dt="2025-07-31T06:26:21.373" v="1903" actId="207"/>
        <pc:sldMkLst>
          <pc:docMk/>
          <pc:sldMk cId="876540487" sldId="871"/>
        </pc:sldMkLst>
        <pc:spChg chg="mod">
          <ac:chgData name="Bhuvanesh" userId="4650cd39-8dbb-4c0f-8fda-594efc81948c" providerId="ADAL" clId="{BB062786-731F-4348-8081-05B5CDD2E0A7}" dt="2025-07-29T10:58:30.516" v="556"/>
          <ac:spMkLst>
            <pc:docMk/>
            <pc:sldMk cId="876540487" sldId="871"/>
            <ac:spMk id="10" creationId="{3648731D-B16D-6E46-E552-F61EF9774D60}"/>
          </ac:spMkLst>
        </pc:spChg>
        <pc:spChg chg="mod">
          <ac:chgData name="Bhuvanesh" userId="4650cd39-8dbb-4c0f-8fda-594efc81948c" providerId="ADAL" clId="{BB062786-731F-4348-8081-05B5CDD2E0A7}" dt="2025-07-31T06:26:21.373" v="1903" actId="207"/>
          <ac:spMkLst>
            <pc:docMk/>
            <pc:sldMk cId="876540487" sldId="871"/>
            <ac:spMk id="11" creationId="{BC07304A-CCAE-A055-FD3E-6A14725BDEB9}"/>
          </ac:spMkLst>
        </pc:spChg>
        <pc:picChg chg="add mod">
          <ac:chgData name="Bhuvanesh" userId="4650cd39-8dbb-4c0f-8fda-594efc81948c" providerId="ADAL" clId="{BB062786-731F-4348-8081-05B5CDD2E0A7}" dt="2025-07-29T12:37:26.431" v="865" actId="14100"/>
          <ac:picMkLst>
            <pc:docMk/>
            <pc:sldMk cId="876540487" sldId="871"/>
            <ac:picMk id="3" creationId="{F3EEAAF6-8B6C-30D1-5C46-B2DA51E50829}"/>
          </ac:picMkLst>
        </pc:picChg>
        <pc:picChg chg="add mod">
          <ac:chgData name="Bhuvanesh" userId="4650cd39-8dbb-4c0f-8fda-594efc81948c" providerId="ADAL" clId="{BB062786-731F-4348-8081-05B5CDD2E0A7}" dt="2025-07-29T12:37:54.525" v="872" actId="1076"/>
          <ac:picMkLst>
            <pc:docMk/>
            <pc:sldMk cId="876540487" sldId="871"/>
            <ac:picMk id="5" creationId="{0426D0B5-B82B-059F-E7D3-C5CCF58D04C8}"/>
          </ac:picMkLst>
        </pc:picChg>
      </pc:sldChg>
      <pc:sldChg chg="addSp modSp add mod">
        <pc:chgData name="Bhuvanesh" userId="4650cd39-8dbb-4c0f-8fda-594efc81948c" providerId="ADAL" clId="{BB062786-731F-4348-8081-05B5CDD2E0A7}" dt="2025-07-31T06:12:19.093" v="1838" actId="20577"/>
        <pc:sldMkLst>
          <pc:docMk/>
          <pc:sldMk cId="2461041401" sldId="872"/>
        </pc:sldMkLst>
        <pc:spChg chg="mod">
          <ac:chgData name="Bhuvanesh" userId="4650cd39-8dbb-4c0f-8fda-594efc81948c" providerId="ADAL" clId="{BB062786-731F-4348-8081-05B5CDD2E0A7}" dt="2025-07-29T10:58:38.663" v="567"/>
          <ac:spMkLst>
            <pc:docMk/>
            <pc:sldMk cId="2461041401" sldId="872"/>
            <ac:spMk id="4" creationId="{CE1F16B8-8216-A501-C0FD-27D58539FFE8}"/>
          </ac:spMkLst>
        </pc:spChg>
        <pc:spChg chg="mod">
          <ac:chgData name="Bhuvanesh" userId="4650cd39-8dbb-4c0f-8fda-594efc81948c" providerId="ADAL" clId="{BB062786-731F-4348-8081-05B5CDD2E0A7}" dt="2025-07-31T06:12:19.093" v="1838" actId="20577"/>
          <ac:spMkLst>
            <pc:docMk/>
            <pc:sldMk cId="2461041401" sldId="872"/>
            <ac:spMk id="5" creationId="{F5DC4D55-6849-5DEE-AE53-263998E52A79}"/>
          </ac:spMkLst>
        </pc:spChg>
        <pc:picChg chg="add mod">
          <ac:chgData name="Bhuvanesh" userId="4650cd39-8dbb-4c0f-8fda-594efc81948c" providerId="ADAL" clId="{BB062786-731F-4348-8081-05B5CDD2E0A7}" dt="2025-07-29T12:57:20.084" v="979"/>
          <ac:picMkLst>
            <pc:docMk/>
            <pc:sldMk cId="2461041401" sldId="872"/>
            <ac:picMk id="2" creationId="{79FFDB6E-FD81-CE32-BFA5-A87D2DE637B7}"/>
          </ac:picMkLst>
        </pc:picChg>
        <pc:picChg chg="add mod">
          <ac:chgData name="Bhuvanesh" userId="4650cd39-8dbb-4c0f-8fda-594efc81948c" providerId="ADAL" clId="{BB062786-731F-4348-8081-05B5CDD2E0A7}" dt="2025-07-29T13:18:46.344" v="1076" actId="14100"/>
          <ac:picMkLst>
            <pc:docMk/>
            <pc:sldMk cId="2461041401" sldId="872"/>
            <ac:picMk id="7" creationId="{2365864A-E00D-AC75-96ED-1892548F801A}"/>
          </ac:picMkLst>
        </pc:picChg>
      </pc:sldChg>
      <pc:sldChg chg="addSp modSp add mod">
        <pc:chgData name="Bhuvanesh" userId="4650cd39-8dbb-4c0f-8fda-594efc81948c" providerId="ADAL" clId="{BB062786-731F-4348-8081-05B5CDD2E0A7}" dt="2025-07-31T09:53:14.632" v="1978"/>
        <pc:sldMkLst>
          <pc:docMk/>
          <pc:sldMk cId="4148672571" sldId="873"/>
        </pc:sldMkLst>
        <pc:spChg chg="mod">
          <ac:chgData name="Bhuvanesh" userId="4650cd39-8dbb-4c0f-8fda-594efc81948c" providerId="ADAL" clId="{BB062786-731F-4348-8081-05B5CDD2E0A7}" dt="2025-07-31T05:21:22.446" v="1661" actId="948"/>
          <ac:spMkLst>
            <pc:docMk/>
            <pc:sldMk cId="4148672571" sldId="873"/>
            <ac:spMk id="2" creationId="{721FC249-0F92-83BA-DA45-E87AEDAF7328}"/>
          </ac:spMkLst>
        </pc:spChg>
        <pc:spChg chg="mod">
          <ac:chgData name="Bhuvanesh" userId="4650cd39-8dbb-4c0f-8fda-594efc81948c" providerId="ADAL" clId="{BB062786-731F-4348-8081-05B5CDD2E0A7}" dt="2025-07-29T10:58:48.586" v="578"/>
          <ac:spMkLst>
            <pc:docMk/>
            <pc:sldMk cId="4148672571" sldId="873"/>
            <ac:spMk id="5" creationId="{9CF76DE4-CE87-F4AF-D807-9C6C8A791BDC}"/>
          </ac:spMkLst>
        </pc:spChg>
        <pc:graphicFrameChg chg="add mod modGraphic">
          <ac:chgData name="Bhuvanesh" userId="4650cd39-8dbb-4c0f-8fda-594efc81948c" providerId="ADAL" clId="{BB062786-731F-4348-8081-05B5CDD2E0A7}" dt="2025-07-31T09:53:14.632" v="1978"/>
          <ac:graphicFrameMkLst>
            <pc:docMk/>
            <pc:sldMk cId="4148672571" sldId="873"/>
            <ac:graphicFrameMk id="3" creationId="{A67DC92B-6AF4-6C81-4C00-DAFB7D6B911D}"/>
          </ac:graphicFrameMkLst>
        </pc:graphicFrameChg>
      </pc:sldChg>
      <pc:sldChg chg="addSp delSp modSp add mod">
        <pc:chgData name="Bhuvanesh" userId="4650cd39-8dbb-4c0f-8fda-594efc81948c" providerId="ADAL" clId="{BB062786-731F-4348-8081-05B5CDD2E0A7}" dt="2025-07-30T08:46:25.039" v="1239" actId="20577"/>
        <pc:sldMkLst>
          <pc:docMk/>
          <pc:sldMk cId="850005722" sldId="874"/>
        </pc:sldMkLst>
        <pc:spChg chg="del">
          <ac:chgData name="Bhuvanesh" userId="4650cd39-8dbb-4c0f-8fda-594efc81948c" providerId="ADAL" clId="{BB062786-731F-4348-8081-05B5CDD2E0A7}" dt="2025-07-30T08:17:34.414" v="1114" actId="478"/>
          <ac:spMkLst>
            <pc:docMk/>
            <pc:sldMk cId="850005722" sldId="874"/>
            <ac:spMk id="2" creationId="{F3530B73-AC44-8674-5A2C-8158C62C4BC0}"/>
          </ac:spMkLst>
        </pc:spChg>
        <pc:spChg chg="mod">
          <ac:chgData name="Bhuvanesh" userId="4650cd39-8dbb-4c0f-8fda-594efc81948c" providerId="ADAL" clId="{BB062786-731F-4348-8081-05B5CDD2E0A7}" dt="2025-07-29T10:58:56.264" v="589"/>
          <ac:spMkLst>
            <pc:docMk/>
            <pc:sldMk cId="850005722" sldId="874"/>
            <ac:spMk id="5" creationId="{22664A1B-D042-D176-C1F0-74C6C2E14BD9}"/>
          </ac:spMkLst>
        </pc:spChg>
        <pc:spChg chg="add mod">
          <ac:chgData name="Bhuvanesh" userId="4650cd39-8dbb-4c0f-8fda-594efc81948c" providerId="ADAL" clId="{BB062786-731F-4348-8081-05B5CDD2E0A7}" dt="2025-07-30T08:46:25.039" v="1239" actId="20577"/>
          <ac:spMkLst>
            <pc:docMk/>
            <pc:sldMk cId="850005722" sldId="874"/>
            <ac:spMk id="7" creationId="{6957658E-9220-1049-2A48-6F051B630EAC}"/>
          </ac:spMkLst>
        </pc:spChg>
        <pc:picChg chg="add mod">
          <ac:chgData name="Bhuvanesh" userId="4650cd39-8dbb-4c0f-8fda-594efc81948c" providerId="ADAL" clId="{BB062786-731F-4348-8081-05B5CDD2E0A7}" dt="2025-07-29T12:43:33.772" v="912" actId="1076"/>
          <ac:picMkLst>
            <pc:docMk/>
            <pc:sldMk cId="850005722" sldId="874"/>
            <ac:picMk id="4" creationId="{8D530BA5-72EA-12F1-DCFB-CE59AC233069}"/>
          </ac:picMkLst>
        </pc:picChg>
      </pc:sldChg>
    </pc:docChg>
  </pc:docChgLst>
  <pc:docChgLst>
    <pc:chgData name="Pradeepa P" userId="S::pparameshvaran@tonikbank.com::ba3c13e9-ce31-4e98-8655-9daa7e0bceff" providerId="AD" clId="Web-{4D0CA187-C39D-8FF5-795A-B1E4207F9BE9}"/>
    <pc:docChg chg="addSld delSld modSld sldOrd">
      <pc:chgData name="Pradeepa P" userId="S::pparameshvaran@tonikbank.com::ba3c13e9-ce31-4e98-8655-9daa7e0bceff" providerId="AD" clId="Web-{4D0CA187-C39D-8FF5-795A-B1E4207F9BE9}" dt="2025-07-09T08:54:14.091" v="6733"/>
      <pc:docMkLst>
        <pc:docMk/>
      </pc:docMkLst>
      <pc:sldChg chg="modSp">
        <pc:chgData name="Pradeepa P" userId="S::pparameshvaran@tonikbank.com::ba3c13e9-ce31-4e98-8655-9daa7e0bceff" providerId="AD" clId="Web-{4D0CA187-C39D-8FF5-795A-B1E4207F9BE9}" dt="2025-07-09T08:41:19.169" v="6638" actId="20577"/>
        <pc:sldMkLst>
          <pc:docMk/>
          <pc:sldMk cId="4129944639" sldId="498"/>
        </pc:sldMkLst>
        <pc:spChg chg="mod">
          <ac:chgData name="Pradeepa P" userId="S::pparameshvaran@tonikbank.com::ba3c13e9-ce31-4e98-8655-9daa7e0bceff" providerId="AD" clId="Web-{4D0CA187-C39D-8FF5-795A-B1E4207F9BE9}" dt="2025-07-09T08:41:19.169" v="6638" actId="20577"/>
          <ac:spMkLst>
            <pc:docMk/>
            <pc:sldMk cId="4129944639" sldId="498"/>
            <ac:spMk id="3" creationId="{4F7E8F7E-6D89-74CB-11C3-C84321CCA4F1}"/>
          </ac:spMkLst>
        </pc:spChg>
      </pc:sldChg>
      <pc:sldChg chg="modSp">
        <pc:chgData name="Pradeepa P" userId="S::pparameshvaran@tonikbank.com::ba3c13e9-ce31-4e98-8655-9daa7e0bceff" providerId="AD" clId="Web-{4D0CA187-C39D-8FF5-795A-B1E4207F9BE9}" dt="2025-07-09T08:30:11.799" v="6434" actId="20577"/>
        <pc:sldMkLst>
          <pc:docMk/>
          <pc:sldMk cId="66528652" sldId="666"/>
        </pc:sldMkLst>
      </pc:sldChg>
      <pc:sldChg chg="modSp">
        <pc:chgData name="Pradeepa P" userId="S::pparameshvaran@tonikbank.com::ba3c13e9-ce31-4e98-8655-9daa7e0bceff" providerId="AD" clId="Web-{4D0CA187-C39D-8FF5-795A-B1E4207F9BE9}" dt="2025-07-09T08:32:39.914" v="6507" actId="20577"/>
        <pc:sldMkLst>
          <pc:docMk/>
          <pc:sldMk cId="171521606" sldId="674"/>
        </pc:sldMkLst>
      </pc:sldChg>
      <pc:sldChg chg="delSp modSp del">
        <pc:chgData name="Pradeepa P" userId="S::pparameshvaran@tonikbank.com::ba3c13e9-ce31-4e98-8655-9daa7e0bceff" providerId="AD" clId="Web-{4D0CA187-C39D-8FF5-795A-B1E4207F9BE9}" dt="2025-07-08T13:08:22.685" v="649"/>
        <pc:sldMkLst>
          <pc:docMk/>
          <pc:sldMk cId="363834639" sldId="681"/>
        </pc:sldMkLst>
      </pc:sldChg>
      <pc:sldChg chg="modSp">
        <pc:chgData name="Pradeepa P" userId="S::pparameshvaran@tonikbank.com::ba3c13e9-ce31-4e98-8655-9daa7e0bceff" providerId="AD" clId="Web-{4D0CA187-C39D-8FF5-795A-B1E4207F9BE9}" dt="2025-07-09T08:29:33.220" v="6415" actId="20577"/>
        <pc:sldMkLst>
          <pc:docMk/>
          <pc:sldMk cId="2925055086" sldId="701"/>
        </pc:sldMkLst>
      </pc:sldChg>
      <pc:sldChg chg="addSp delSp modSp">
        <pc:chgData name="Pradeepa P" userId="S::pparameshvaran@tonikbank.com::ba3c13e9-ce31-4e98-8655-9daa7e0bceff" providerId="AD" clId="Web-{4D0CA187-C39D-8FF5-795A-B1E4207F9BE9}" dt="2025-07-09T08:37:09.284" v="6532" actId="20577"/>
        <pc:sldMkLst>
          <pc:docMk/>
          <pc:sldMk cId="356660738" sldId="707"/>
        </pc:sldMkLst>
      </pc:sldChg>
      <pc:sldChg chg="addSp delSp modSp">
        <pc:chgData name="Pradeepa P" userId="S::pparameshvaran@tonikbank.com::ba3c13e9-ce31-4e98-8655-9daa7e0bceff" providerId="AD" clId="Web-{4D0CA187-C39D-8FF5-795A-B1E4207F9BE9}" dt="2025-07-09T08:54:14.091" v="6733"/>
        <pc:sldMkLst>
          <pc:docMk/>
          <pc:sldMk cId="3428591970" sldId="709"/>
        </pc:sldMkLst>
      </pc:sldChg>
      <pc:sldChg chg="addSp delSp modSp">
        <pc:chgData name="Pradeepa P" userId="S::pparameshvaran@tonikbank.com::ba3c13e9-ce31-4e98-8655-9daa7e0bceff" providerId="AD" clId="Web-{4D0CA187-C39D-8FF5-795A-B1E4207F9BE9}" dt="2025-07-09T08:32:24.336" v="6496" actId="20577"/>
        <pc:sldMkLst>
          <pc:docMk/>
          <pc:sldMk cId="2606321248" sldId="710"/>
        </pc:sldMkLst>
      </pc:sldChg>
      <pc:sldChg chg="addSp delSp modSp">
        <pc:chgData name="Pradeepa P" userId="S::pparameshvaran@tonikbank.com::ba3c13e9-ce31-4e98-8655-9daa7e0bceff" providerId="AD" clId="Web-{4D0CA187-C39D-8FF5-795A-B1E4207F9BE9}" dt="2025-07-09T08:31:35.490" v="6468" actId="20577"/>
        <pc:sldMkLst>
          <pc:docMk/>
          <pc:sldMk cId="1756677345" sldId="712"/>
        </pc:sldMkLst>
      </pc:sldChg>
      <pc:sldChg chg="modSp">
        <pc:chgData name="Pradeepa P" userId="S::pparameshvaran@tonikbank.com::ba3c13e9-ce31-4e98-8655-9daa7e0bceff" providerId="AD" clId="Web-{4D0CA187-C39D-8FF5-795A-B1E4207F9BE9}" dt="2025-07-09T08:51:46.757" v="6687" actId="20577"/>
        <pc:sldMkLst>
          <pc:docMk/>
          <pc:sldMk cId="3926436191" sldId="714"/>
        </pc:sldMkLst>
      </pc:sldChg>
      <pc:sldChg chg="addSp delSp modSp">
        <pc:chgData name="Pradeepa P" userId="S::pparameshvaran@tonikbank.com::ba3c13e9-ce31-4e98-8655-9daa7e0bceff" providerId="AD" clId="Web-{4D0CA187-C39D-8FF5-795A-B1E4207F9BE9}" dt="2025-07-09T04:48:08.007" v="2098" actId="14100"/>
        <pc:sldMkLst>
          <pc:docMk/>
          <pc:sldMk cId="2995196123" sldId="733"/>
        </pc:sldMkLst>
        <pc:spChg chg="add mod">
          <ac:chgData name="Pradeepa P" userId="S::pparameshvaran@tonikbank.com::ba3c13e9-ce31-4e98-8655-9daa7e0bceff" providerId="AD" clId="Web-{4D0CA187-C39D-8FF5-795A-B1E4207F9BE9}" dt="2025-07-09T04:48:04.960" v="2097" actId="1076"/>
          <ac:spMkLst>
            <pc:docMk/>
            <pc:sldMk cId="2995196123" sldId="733"/>
            <ac:spMk id="6" creationId="{0CC874DA-AD46-1784-33DF-6B78133E4F5D}"/>
          </ac:spMkLst>
        </pc:spChg>
      </pc:sldChg>
      <pc:sldChg chg="modSp">
        <pc:chgData name="Pradeepa P" userId="S::pparameshvaran@tonikbank.com::ba3c13e9-ce31-4e98-8655-9daa7e0bceff" providerId="AD" clId="Web-{4D0CA187-C39D-8FF5-795A-B1E4207F9BE9}" dt="2025-07-09T08:39:53.385" v="6613" actId="20577"/>
        <pc:sldMkLst>
          <pc:docMk/>
          <pc:sldMk cId="4147557997" sldId="735"/>
        </pc:sldMkLst>
      </pc:sldChg>
      <pc:sldChg chg="modSp">
        <pc:chgData name="Pradeepa P" userId="S::pparameshvaran@tonikbank.com::ba3c13e9-ce31-4e98-8655-9daa7e0bceff" providerId="AD" clId="Web-{4D0CA187-C39D-8FF5-795A-B1E4207F9BE9}" dt="2025-07-09T08:51:29.678" v="6682" actId="20577"/>
        <pc:sldMkLst>
          <pc:docMk/>
          <pc:sldMk cId="3945202153" sldId="736"/>
        </pc:sldMkLst>
      </pc:sldChg>
      <pc:sldChg chg="modSp">
        <pc:chgData name="Pradeepa P" userId="S::pparameshvaran@tonikbank.com::ba3c13e9-ce31-4e98-8655-9daa7e0bceff" providerId="AD" clId="Web-{4D0CA187-C39D-8FF5-795A-B1E4207F9BE9}" dt="2025-07-09T08:51:35.241" v="6684" actId="20577"/>
        <pc:sldMkLst>
          <pc:docMk/>
          <pc:sldMk cId="3269548151" sldId="738"/>
        </pc:sldMkLst>
      </pc:sldChg>
      <pc:sldChg chg="addSp delSp modSp">
        <pc:chgData name="Pradeepa P" userId="S::pparameshvaran@tonikbank.com::ba3c13e9-ce31-4e98-8655-9daa7e0bceff" providerId="AD" clId="Web-{4D0CA187-C39D-8FF5-795A-B1E4207F9BE9}" dt="2025-07-09T08:51:55.241" v="6688"/>
        <pc:sldMkLst>
          <pc:docMk/>
          <pc:sldMk cId="332201261" sldId="739"/>
        </pc:sldMkLst>
      </pc:sldChg>
      <pc:sldChg chg="modSp">
        <pc:chgData name="Pradeepa P" userId="S::pparameshvaran@tonikbank.com::ba3c13e9-ce31-4e98-8655-9daa7e0bceff" providerId="AD" clId="Web-{4D0CA187-C39D-8FF5-795A-B1E4207F9BE9}" dt="2025-07-09T08:50:13.362" v="6666" actId="20577"/>
        <pc:sldMkLst>
          <pc:docMk/>
          <pc:sldMk cId="1401243303" sldId="741"/>
        </pc:sldMkLst>
      </pc:sldChg>
      <pc:sldChg chg="modSp">
        <pc:chgData name="Pradeepa P" userId="S::pparameshvaran@tonikbank.com::ba3c13e9-ce31-4e98-8655-9daa7e0bceff" providerId="AD" clId="Web-{4D0CA187-C39D-8FF5-795A-B1E4207F9BE9}" dt="2025-07-09T08:50:46.098" v="6673" actId="20577"/>
        <pc:sldMkLst>
          <pc:docMk/>
          <pc:sldMk cId="3159652054" sldId="742"/>
        </pc:sldMkLst>
      </pc:sldChg>
      <pc:sldChg chg="addSp delSp modSp del">
        <pc:chgData name="Pradeepa P" userId="S::pparameshvaran@tonikbank.com::ba3c13e9-ce31-4e98-8655-9daa7e0bceff" providerId="AD" clId="Web-{4D0CA187-C39D-8FF5-795A-B1E4207F9BE9}" dt="2025-07-09T04:31:02.279" v="2047"/>
        <pc:sldMkLst>
          <pc:docMk/>
          <pc:sldMk cId="1589018634" sldId="743"/>
        </pc:sldMkLst>
      </pc:sldChg>
      <pc:sldChg chg="addSp delSp modSp del">
        <pc:chgData name="Pradeepa P" userId="S::pparameshvaran@tonikbank.com::ba3c13e9-ce31-4e98-8655-9daa7e0bceff" providerId="AD" clId="Web-{4D0CA187-C39D-8FF5-795A-B1E4207F9BE9}" dt="2025-07-09T04:31:00.560" v="2046"/>
        <pc:sldMkLst>
          <pc:docMk/>
          <pc:sldMk cId="867555537" sldId="745"/>
        </pc:sldMkLst>
      </pc:sldChg>
      <pc:sldChg chg="addSp delSp modSp add del">
        <pc:chgData name="Pradeepa P" userId="S::pparameshvaran@tonikbank.com::ba3c13e9-ce31-4e98-8655-9daa7e0bceff" providerId="AD" clId="Web-{4D0CA187-C39D-8FF5-795A-B1E4207F9BE9}" dt="2025-07-09T04:30:58.560" v="2045"/>
        <pc:sldMkLst>
          <pc:docMk/>
          <pc:sldMk cId="2650752808" sldId="746"/>
        </pc:sldMkLst>
      </pc:sldChg>
      <pc:sldChg chg="addSp delSp modSp del">
        <pc:chgData name="Pradeepa P" userId="S::pparameshvaran@tonikbank.com::ba3c13e9-ce31-4e98-8655-9daa7e0bceff" providerId="AD" clId="Web-{4D0CA187-C39D-8FF5-795A-B1E4207F9BE9}" dt="2025-07-09T04:40:54.394" v="2073"/>
        <pc:sldMkLst>
          <pc:docMk/>
          <pc:sldMk cId="852484222" sldId="747"/>
        </pc:sldMkLst>
      </pc:sldChg>
      <pc:sldChg chg="addSp delSp modSp">
        <pc:chgData name="Pradeepa P" userId="S::pparameshvaran@tonikbank.com::ba3c13e9-ce31-4e98-8655-9daa7e0bceff" providerId="AD" clId="Web-{4D0CA187-C39D-8FF5-795A-B1E4207F9BE9}" dt="2025-07-09T04:39:13.609" v="2072"/>
        <pc:sldMkLst>
          <pc:docMk/>
          <pc:sldMk cId="2725626930" sldId="748"/>
        </pc:sldMkLst>
      </pc:sldChg>
      <pc:sldChg chg="addSp delSp modSp">
        <pc:chgData name="Pradeepa P" userId="S::pparameshvaran@tonikbank.com::ba3c13e9-ce31-4e98-8655-9daa7e0bceff" providerId="AD" clId="Web-{4D0CA187-C39D-8FF5-795A-B1E4207F9BE9}" dt="2025-07-09T08:48:23.936" v="6647" actId="20577"/>
        <pc:sldMkLst>
          <pc:docMk/>
          <pc:sldMk cId="278374271" sldId="749"/>
        </pc:sldMkLst>
        <pc:spChg chg="mod">
          <ac:chgData name="Pradeepa P" userId="S::pparameshvaran@tonikbank.com::ba3c13e9-ce31-4e98-8655-9daa7e0bceff" providerId="AD" clId="Web-{4D0CA187-C39D-8FF5-795A-B1E4207F9BE9}" dt="2025-07-09T08:29:41.376" v="6421" actId="20577"/>
          <ac:spMkLst>
            <pc:docMk/>
            <pc:sldMk cId="278374271" sldId="749"/>
            <ac:spMk id="3" creationId="{1F3CDE7C-3840-49F8-855C-B9BA5359FCC5}"/>
          </ac:spMkLst>
        </pc:spChg>
      </pc:sldChg>
      <pc:sldChg chg="addSp delSp modSp">
        <pc:chgData name="Pradeepa P" userId="S::pparameshvaran@tonikbank.com::ba3c13e9-ce31-4e98-8655-9daa7e0bceff" providerId="AD" clId="Web-{4D0CA187-C39D-8FF5-795A-B1E4207F9BE9}" dt="2025-07-09T08:52:37.524" v="6698" actId="20577"/>
        <pc:sldMkLst>
          <pc:docMk/>
          <pc:sldMk cId="994566322" sldId="750"/>
        </pc:sldMkLst>
      </pc:sldChg>
      <pc:sldChg chg="delSp">
        <pc:chgData name="Pradeepa P" userId="S::pparameshvaran@tonikbank.com::ba3c13e9-ce31-4e98-8655-9daa7e0bceff" providerId="AD" clId="Web-{4D0CA187-C39D-8FF5-795A-B1E4207F9BE9}" dt="2025-07-08T13:08:37.389" v="654"/>
        <pc:sldMkLst>
          <pc:docMk/>
          <pc:sldMk cId="618642851" sldId="751"/>
        </pc:sldMkLst>
      </pc:sldChg>
      <pc:sldChg chg="addSp delSp modSp">
        <pc:chgData name="Pradeepa P" userId="S::pparameshvaran@tonikbank.com::ba3c13e9-ce31-4e98-8655-9daa7e0bceff" providerId="AD" clId="Web-{4D0CA187-C39D-8FF5-795A-B1E4207F9BE9}" dt="2025-07-09T08:31:45.834" v="6480" actId="20577"/>
        <pc:sldMkLst>
          <pc:docMk/>
          <pc:sldMk cId="1782899296" sldId="752"/>
        </pc:sldMkLst>
      </pc:sldChg>
      <pc:sldChg chg="addSp delSp modSp">
        <pc:chgData name="Pradeepa P" userId="S::pparameshvaran@tonikbank.com::ba3c13e9-ce31-4e98-8655-9daa7e0bceff" providerId="AD" clId="Web-{4D0CA187-C39D-8FF5-795A-B1E4207F9BE9}" dt="2025-07-09T08:49:53.533" v="6664" actId="20577"/>
        <pc:sldMkLst>
          <pc:docMk/>
          <pc:sldMk cId="3441689170" sldId="753"/>
        </pc:sldMkLst>
      </pc:sldChg>
      <pc:sldChg chg="addSp delSp modSp">
        <pc:chgData name="Pradeepa P" userId="S::pparameshvaran@tonikbank.com::ba3c13e9-ce31-4e98-8655-9daa7e0bceff" providerId="AD" clId="Web-{4D0CA187-C39D-8FF5-795A-B1E4207F9BE9}" dt="2025-07-09T08:32:49.665" v="6516" actId="20577"/>
        <pc:sldMkLst>
          <pc:docMk/>
          <pc:sldMk cId="753784008" sldId="754"/>
        </pc:sldMkLst>
      </pc:sldChg>
      <pc:sldChg chg="addSp delSp modSp">
        <pc:chgData name="Pradeepa P" userId="S::pparameshvaran@tonikbank.com::ba3c13e9-ce31-4e98-8655-9daa7e0bceff" providerId="AD" clId="Web-{4D0CA187-C39D-8FF5-795A-B1E4207F9BE9}" dt="2025-07-09T08:38:15.818" v="6563" actId="20577"/>
        <pc:sldMkLst>
          <pc:docMk/>
          <pc:sldMk cId="1839551934" sldId="755"/>
        </pc:sldMkLst>
      </pc:sldChg>
      <pc:sldChg chg="addSp delSp modSp">
        <pc:chgData name="Pradeepa P" userId="S::pparameshvaran@tonikbank.com::ba3c13e9-ce31-4e98-8655-9daa7e0bceff" providerId="AD" clId="Web-{4D0CA187-C39D-8FF5-795A-B1E4207F9BE9}" dt="2025-07-09T08:51:43.303" v="6686" actId="20577"/>
        <pc:sldMkLst>
          <pc:docMk/>
          <pc:sldMk cId="2344934715" sldId="756"/>
        </pc:sldMkLst>
      </pc:sldChg>
      <pc:sldChg chg="modSp">
        <pc:chgData name="Pradeepa P" userId="S::pparameshvaran@tonikbank.com::ba3c13e9-ce31-4e98-8655-9daa7e0bceff" providerId="AD" clId="Web-{4D0CA187-C39D-8FF5-795A-B1E4207F9BE9}" dt="2025-07-09T08:33:04.869" v="6529" actId="20577"/>
        <pc:sldMkLst>
          <pc:docMk/>
          <pc:sldMk cId="2852218533" sldId="757"/>
        </pc:sldMkLst>
      </pc:sldChg>
      <pc:sldChg chg="modSp">
        <pc:chgData name="Pradeepa P" userId="S::pparameshvaran@tonikbank.com::ba3c13e9-ce31-4e98-8655-9daa7e0bceff" providerId="AD" clId="Web-{4D0CA187-C39D-8FF5-795A-B1E4207F9BE9}" dt="2025-07-09T08:51:31.772" v="6683" actId="20577"/>
        <pc:sldMkLst>
          <pc:docMk/>
          <pc:sldMk cId="1428693035" sldId="758"/>
        </pc:sldMkLst>
      </pc:sldChg>
      <pc:sldChg chg="addSp delSp modSp">
        <pc:chgData name="Pradeepa P" userId="S::pparameshvaran@tonikbank.com::ba3c13e9-ce31-4e98-8655-9daa7e0bceff" providerId="AD" clId="Web-{4D0CA187-C39D-8FF5-795A-B1E4207F9BE9}" dt="2025-07-09T08:51:25.256" v="6680" actId="20577"/>
        <pc:sldMkLst>
          <pc:docMk/>
          <pc:sldMk cId="3909475061" sldId="759"/>
        </pc:sldMkLst>
      </pc:sldChg>
      <pc:sldChg chg="addSp delSp modSp">
        <pc:chgData name="Pradeepa P" userId="S::pparameshvaran@tonikbank.com::ba3c13e9-ce31-4e98-8655-9daa7e0bceff" providerId="AD" clId="Web-{4D0CA187-C39D-8FF5-795A-B1E4207F9BE9}" dt="2025-07-09T08:50:38.738" v="6672" actId="20577"/>
        <pc:sldMkLst>
          <pc:docMk/>
          <pc:sldMk cId="768763023" sldId="760"/>
        </pc:sldMkLst>
      </pc:sldChg>
      <pc:sldChg chg="addSp delSp modSp">
        <pc:chgData name="Pradeepa P" userId="S::pparameshvaran@tonikbank.com::ba3c13e9-ce31-4e98-8655-9daa7e0bceff" providerId="AD" clId="Web-{4D0CA187-C39D-8FF5-795A-B1E4207F9BE9}" dt="2025-07-09T08:50:18.753" v="6667" actId="20577"/>
        <pc:sldMkLst>
          <pc:docMk/>
          <pc:sldMk cId="1041933068" sldId="761"/>
        </pc:sldMkLst>
      </pc:sldChg>
      <pc:sldChg chg="addSp delSp modSp">
        <pc:chgData name="Pradeepa P" userId="S::pparameshvaran@tonikbank.com::ba3c13e9-ce31-4e98-8655-9daa7e0bceff" providerId="AD" clId="Web-{4D0CA187-C39D-8FF5-795A-B1E4207F9BE9}" dt="2025-07-09T08:50:49.614" v="6674" actId="20577"/>
        <pc:sldMkLst>
          <pc:docMk/>
          <pc:sldMk cId="2205782557" sldId="762"/>
        </pc:sldMkLst>
      </pc:sldChg>
      <pc:sldChg chg="addSp delSp modSp">
        <pc:chgData name="Pradeepa P" userId="S::pparameshvaran@tonikbank.com::ba3c13e9-ce31-4e98-8655-9daa7e0bceff" providerId="AD" clId="Web-{4D0CA187-C39D-8FF5-795A-B1E4207F9BE9}" dt="2025-07-09T08:48:02.154" v="6644" actId="20577"/>
        <pc:sldMkLst>
          <pc:docMk/>
          <pc:sldMk cId="2202862646" sldId="763"/>
        </pc:sldMkLst>
        <pc:spChg chg="add mod">
          <ac:chgData name="Pradeepa P" userId="S::pparameshvaran@tonikbank.com::ba3c13e9-ce31-4e98-8655-9daa7e0bceff" providerId="AD" clId="Web-{4D0CA187-C39D-8FF5-795A-B1E4207F9BE9}" dt="2025-07-09T04:20:05.177" v="1943" actId="20577"/>
          <ac:spMkLst>
            <pc:docMk/>
            <pc:sldMk cId="2202862646" sldId="763"/>
            <ac:spMk id="4" creationId="{AB7C490F-F312-C946-2C7C-F00A9B394618}"/>
          </ac:spMkLst>
        </pc:spChg>
        <pc:spChg chg="add mod">
          <ac:chgData name="Pradeepa P" userId="S::pparameshvaran@tonikbank.com::ba3c13e9-ce31-4e98-8655-9daa7e0bceff" providerId="AD" clId="Web-{4D0CA187-C39D-8FF5-795A-B1E4207F9BE9}" dt="2025-07-09T08:48:02.154" v="6644" actId="20577"/>
          <ac:spMkLst>
            <pc:docMk/>
            <pc:sldMk cId="2202862646" sldId="763"/>
            <ac:spMk id="5" creationId="{C8BB0F38-3DA7-57D3-2B20-F9874E0AEA0F}"/>
          </ac:spMkLst>
        </pc:spChg>
        <pc:spChg chg="mod">
          <ac:chgData name="Pradeepa P" userId="S::pparameshvaran@tonikbank.com::ba3c13e9-ce31-4e98-8655-9daa7e0bceff" providerId="AD" clId="Web-{4D0CA187-C39D-8FF5-795A-B1E4207F9BE9}" dt="2025-07-09T08:28:23.139" v="6411" actId="1076"/>
          <ac:spMkLst>
            <pc:docMk/>
            <pc:sldMk cId="2202862646" sldId="763"/>
            <ac:spMk id="8" creationId="{CAE8F6A6-BF00-8B39-53C6-80EEBC39E47F}"/>
          </ac:spMkLst>
        </pc:spChg>
      </pc:sldChg>
      <pc:sldChg chg="addSp delSp modSp add replId">
        <pc:chgData name="Pradeepa P" userId="S::pparameshvaran@tonikbank.com::ba3c13e9-ce31-4e98-8655-9daa7e0bceff" providerId="AD" clId="Web-{4D0CA187-C39D-8FF5-795A-B1E4207F9BE9}" dt="2025-07-09T08:51:01.458" v="6677" actId="20577"/>
        <pc:sldMkLst>
          <pc:docMk/>
          <pc:sldMk cId="2331326733" sldId="765"/>
        </pc:sldMkLst>
      </pc:sldChg>
      <pc:sldChg chg="addSp delSp modSp add ord replId">
        <pc:chgData name="Pradeepa P" userId="S::pparameshvaran@tonikbank.com::ba3c13e9-ce31-4e98-8655-9daa7e0bceff" providerId="AD" clId="Web-{4D0CA187-C39D-8FF5-795A-B1E4207F9BE9}" dt="2025-07-09T08:52:43.759" v="6700" actId="20577"/>
        <pc:sldMkLst>
          <pc:docMk/>
          <pc:sldMk cId="1536385734" sldId="766"/>
        </pc:sldMkLst>
      </pc:sldChg>
      <pc:sldChg chg="addSp delSp modSp add del replId">
        <pc:chgData name="Pradeepa P" userId="S::pparameshvaran@tonikbank.com::ba3c13e9-ce31-4e98-8655-9daa7e0bceff" providerId="AD" clId="Web-{4D0CA187-C39D-8FF5-795A-B1E4207F9BE9}" dt="2025-07-09T04:32:52.768" v="2068"/>
        <pc:sldMkLst>
          <pc:docMk/>
          <pc:sldMk cId="2561113624" sldId="767"/>
        </pc:sldMkLst>
      </pc:sldChg>
      <pc:sldChg chg="addSp delSp modSp add ord replId">
        <pc:chgData name="Pradeepa P" userId="S::pparameshvaran@tonikbank.com::ba3c13e9-ce31-4e98-8655-9daa7e0bceff" providerId="AD" clId="Web-{4D0CA187-C39D-8FF5-795A-B1E4207F9BE9}" dt="2025-07-09T08:31:19.099" v="6457" actId="20577"/>
        <pc:sldMkLst>
          <pc:docMk/>
          <pc:sldMk cId="2175218754" sldId="768"/>
        </pc:sldMkLst>
      </pc:sldChg>
      <pc:sldChg chg="del">
        <pc:chgData name="Pradeepa P" userId="S::pparameshvaran@tonikbank.com::ba3c13e9-ce31-4e98-8655-9daa7e0bceff" providerId="AD" clId="Web-{4D0CA187-C39D-8FF5-795A-B1E4207F9BE9}" dt="2025-07-08T12:53:30.353" v="199"/>
        <pc:sldMkLst>
          <pc:docMk/>
          <pc:sldMk cId="2981916361" sldId="768"/>
        </pc:sldMkLst>
      </pc:sldChg>
      <pc:sldChg chg="addSp delSp modSp add replId">
        <pc:chgData name="Pradeepa P" userId="S::pparameshvaran@tonikbank.com::ba3c13e9-ce31-4e98-8655-9daa7e0bceff" providerId="AD" clId="Web-{4D0CA187-C39D-8FF5-795A-B1E4207F9BE9}" dt="2025-07-09T08:31:24.161" v="6460" actId="20577"/>
        <pc:sldMkLst>
          <pc:docMk/>
          <pc:sldMk cId="3090156471" sldId="769"/>
        </pc:sldMkLst>
      </pc:sldChg>
      <pc:sldChg chg="addSp delSp modSp add replId">
        <pc:chgData name="Pradeepa P" userId="S::pparameshvaran@tonikbank.com::ba3c13e9-ce31-4e98-8655-9daa7e0bceff" providerId="AD" clId="Web-{4D0CA187-C39D-8FF5-795A-B1E4207F9BE9}" dt="2025-07-09T08:31:56.522" v="6486" actId="20577"/>
        <pc:sldMkLst>
          <pc:docMk/>
          <pc:sldMk cId="1086823227" sldId="770"/>
        </pc:sldMkLst>
      </pc:sldChg>
      <pc:sldChg chg="addSp delSp modSp add replId">
        <pc:chgData name="Pradeepa P" userId="S::pparameshvaran@tonikbank.com::ba3c13e9-ce31-4e98-8655-9daa7e0bceff" providerId="AD" clId="Web-{4D0CA187-C39D-8FF5-795A-B1E4207F9BE9}" dt="2025-07-09T08:50:22.378" v="6668" actId="20577"/>
        <pc:sldMkLst>
          <pc:docMk/>
          <pc:sldMk cId="2542349088" sldId="771"/>
        </pc:sldMkLst>
      </pc:sldChg>
      <pc:sldChg chg="addSp delSp modSp add replId">
        <pc:chgData name="Pradeepa P" userId="S::pparameshvaran@tonikbank.com::ba3c13e9-ce31-4e98-8655-9daa7e0bceff" providerId="AD" clId="Web-{4D0CA187-C39D-8FF5-795A-B1E4207F9BE9}" dt="2025-07-09T08:38:10.037" v="6560" actId="20577"/>
        <pc:sldMkLst>
          <pc:docMk/>
          <pc:sldMk cId="3480736341" sldId="772"/>
        </pc:sldMkLst>
      </pc:sldChg>
      <pc:sldChg chg="addSp delSp modSp add replId">
        <pc:chgData name="Pradeepa P" userId="S::pparameshvaran@tonikbank.com::ba3c13e9-ce31-4e98-8655-9daa7e0bceff" providerId="AD" clId="Web-{4D0CA187-C39D-8FF5-795A-B1E4207F9BE9}" dt="2025-07-09T08:49:48.252" v="6660" actId="20577"/>
        <pc:sldMkLst>
          <pc:docMk/>
          <pc:sldMk cId="1788395174" sldId="773"/>
        </pc:sldMkLst>
      </pc:sldChg>
      <pc:sldChg chg="addSp delSp modSp add replId">
        <pc:chgData name="Pradeepa P" userId="S::pparameshvaran@tonikbank.com::ba3c13e9-ce31-4e98-8655-9daa7e0bceff" providerId="AD" clId="Web-{4D0CA187-C39D-8FF5-795A-B1E4207F9BE9}" dt="2025-07-09T08:32:58.493" v="6524" actId="20577"/>
        <pc:sldMkLst>
          <pc:docMk/>
          <pc:sldMk cId="1752827311" sldId="774"/>
        </pc:sldMkLst>
      </pc:sldChg>
      <pc:sldChg chg="addSp delSp modSp add replId">
        <pc:chgData name="Pradeepa P" userId="S::pparameshvaran@tonikbank.com::ba3c13e9-ce31-4e98-8655-9daa7e0bceff" providerId="AD" clId="Web-{4D0CA187-C39D-8FF5-795A-B1E4207F9BE9}" dt="2025-07-09T08:38:20.225" v="6565" actId="20577"/>
        <pc:sldMkLst>
          <pc:docMk/>
          <pc:sldMk cId="1795867783" sldId="775"/>
        </pc:sldMkLst>
      </pc:sldChg>
      <pc:sldChg chg="addSp delSp modSp add replId">
        <pc:chgData name="Pradeepa P" userId="S::pparameshvaran@tonikbank.com::ba3c13e9-ce31-4e98-8655-9daa7e0bceff" providerId="AD" clId="Web-{4D0CA187-C39D-8FF5-795A-B1E4207F9BE9}" dt="2025-07-09T08:51:38.944" v="6685" actId="20577"/>
        <pc:sldMkLst>
          <pc:docMk/>
          <pc:sldMk cId="52699397" sldId="776"/>
        </pc:sldMkLst>
      </pc:sldChg>
      <pc:sldChg chg="addSp delSp modSp add replId">
        <pc:chgData name="Pradeepa P" userId="S::pparameshvaran@tonikbank.com::ba3c13e9-ce31-4e98-8655-9daa7e0bceff" providerId="AD" clId="Web-{4D0CA187-C39D-8FF5-795A-B1E4207F9BE9}" dt="2025-07-09T08:39:00.445" v="6596" actId="20577"/>
        <pc:sldMkLst>
          <pc:docMk/>
          <pc:sldMk cId="1276527200" sldId="777"/>
        </pc:sldMkLst>
      </pc:sldChg>
      <pc:sldChg chg="addSp delSp modSp add replId">
        <pc:chgData name="Pradeepa P" userId="S::pparameshvaran@tonikbank.com::ba3c13e9-ce31-4e98-8655-9daa7e0bceff" providerId="AD" clId="Web-{4D0CA187-C39D-8FF5-795A-B1E4207F9BE9}" dt="2025-07-09T08:50:32.926" v="6670" actId="20577"/>
        <pc:sldMkLst>
          <pc:docMk/>
          <pc:sldMk cId="2605367613" sldId="778"/>
        </pc:sldMkLst>
      </pc:sldChg>
      <pc:sldChg chg="addSp delSp modSp add replId">
        <pc:chgData name="Pradeepa P" userId="S::pparameshvaran@tonikbank.com::ba3c13e9-ce31-4e98-8655-9daa7e0bceff" providerId="AD" clId="Web-{4D0CA187-C39D-8FF5-795A-B1E4207F9BE9}" dt="2025-07-09T08:31:30.865" v="6463" actId="20577"/>
        <pc:sldMkLst>
          <pc:docMk/>
          <pc:sldMk cId="3200711631" sldId="779"/>
        </pc:sldMkLst>
      </pc:sldChg>
      <pc:sldChg chg="addSp delSp modSp add replId">
        <pc:chgData name="Pradeepa P" userId="S::pparameshvaran@tonikbank.com::ba3c13e9-ce31-4e98-8655-9daa7e0bceff" providerId="AD" clId="Web-{4D0CA187-C39D-8FF5-795A-B1E4207F9BE9}" dt="2025-07-09T08:51:23.537" v="6679" actId="20577"/>
        <pc:sldMkLst>
          <pc:docMk/>
          <pc:sldMk cId="3657806314" sldId="780"/>
        </pc:sldMkLst>
      </pc:sldChg>
      <pc:sldChg chg="addSp delSp modSp add replId">
        <pc:chgData name="Pradeepa P" userId="S::pparameshvaran@tonikbank.com::ba3c13e9-ce31-4e98-8655-9daa7e0bceff" providerId="AD" clId="Web-{4D0CA187-C39D-8FF5-795A-B1E4207F9BE9}" dt="2025-07-09T08:52:34.133" v="6697" actId="20577"/>
        <pc:sldMkLst>
          <pc:docMk/>
          <pc:sldMk cId="4256609253" sldId="781"/>
        </pc:sldMkLst>
      </pc:sldChg>
      <pc:sldChg chg="addSp delSp modSp add del replId">
        <pc:chgData name="Pradeepa P" userId="S::pparameshvaran@tonikbank.com::ba3c13e9-ce31-4e98-8655-9daa7e0bceff" providerId="AD" clId="Web-{4D0CA187-C39D-8FF5-795A-B1E4207F9BE9}" dt="2025-07-09T05:08:23.311" v="2353"/>
        <pc:sldMkLst>
          <pc:docMk/>
          <pc:sldMk cId="2300649925" sldId="782"/>
        </pc:sldMkLst>
      </pc:sldChg>
      <pc:sldChg chg="addSp delSp modSp add ord replId">
        <pc:chgData name="Pradeepa P" userId="S::pparameshvaran@tonikbank.com::ba3c13e9-ce31-4e98-8655-9daa7e0bceff" providerId="AD" clId="Web-{4D0CA187-C39D-8FF5-795A-B1E4207F9BE9}" dt="2025-07-09T08:50:57.505" v="6676" actId="20577"/>
        <pc:sldMkLst>
          <pc:docMk/>
          <pc:sldMk cId="3641866084" sldId="782"/>
        </pc:sldMkLst>
      </pc:sldChg>
      <pc:sldChg chg="addSp delSp modSp add replId">
        <pc:chgData name="Pradeepa P" userId="S::pparameshvaran@tonikbank.com::ba3c13e9-ce31-4e98-8655-9daa7e0bceff" providerId="AD" clId="Web-{4D0CA187-C39D-8FF5-795A-B1E4207F9BE9}" dt="2025-07-09T08:52:30.133" v="6696" actId="20577"/>
        <pc:sldMkLst>
          <pc:docMk/>
          <pc:sldMk cId="3388402331" sldId="783"/>
        </pc:sldMkLst>
      </pc:sldChg>
      <pc:sldChg chg="addSp delSp modSp add replId">
        <pc:chgData name="Pradeepa P" userId="S::pparameshvaran@tonikbank.com::ba3c13e9-ce31-4e98-8655-9daa7e0bceff" providerId="AD" clId="Web-{4D0CA187-C39D-8FF5-795A-B1E4207F9BE9}" dt="2025-07-09T08:52:17.898" v="6690" actId="20577"/>
        <pc:sldMkLst>
          <pc:docMk/>
          <pc:sldMk cId="4174853062" sldId="784"/>
        </pc:sldMkLst>
      </pc:sldChg>
      <pc:sldChg chg="addSp delSp modSp add replId">
        <pc:chgData name="Pradeepa P" userId="S::pparameshvaran@tonikbank.com::ba3c13e9-ce31-4e98-8655-9daa7e0bceff" providerId="AD" clId="Web-{4D0CA187-C39D-8FF5-795A-B1E4207F9BE9}" dt="2025-07-09T08:50:26.441" v="6669" actId="20577"/>
        <pc:sldMkLst>
          <pc:docMk/>
          <pc:sldMk cId="4032674596" sldId="785"/>
        </pc:sldMkLst>
      </pc:sldChg>
    </pc:docChg>
  </pc:docChgLst>
  <pc:docChgLst>
    <pc:chgData name="Pradeepa P" userId="S::pparameshvaran@tonikbank.com::ba3c13e9-ce31-4e98-8655-9daa7e0bceff" providerId="AD" clId="Web-{BD86708F-978A-F43F-653E-CAD518F1E58E}"/>
    <pc:docChg chg="modSld">
      <pc:chgData name="Pradeepa P" userId="S::pparameshvaran@tonikbank.com::ba3c13e9-ce31-4e98-8655-9daa7e0bceff" providerId="AD" clId="Web-{BD86708F-978A-F43F-653E-CAD518F1E58E}" dt="2025-07-10T05:54:53.421" v="525" actId="20577"/>
      <pc:docMkLst>
        <pc:docMk/>
      </pc:docMkLst>
      <pc:sldChg chg="modSp">
        <pc:chgData name="Pradeepa P" userId="S::pparameshvaran@tonikbank.com::ba3c13e9-ce31-4e98-8655-9daa7e0bceff" providerId="AD" clId="Web-{BD86708F-978A-F43F-653E-CAD518F1E58E}" dt="2025-07-10T05:45:25.512" v="368" actId="20577"/>
        <pc:sldMkLst>
          <pc:docMk/>
          <pc:sldMk cId="171521606" sldId="674"/>
        </pc:sldMkLst>
      </pc:sldChg>
      <pc:sldChg chg="modSp">
        <pc:chgData name="Pradeepa P" userId="S::pparameshvaran@tonikbank.com::ba3c13e9-ce31-4e98-8655-9daa7e0bceff" providerId="AD" clId="Web-{BD86708F-978A-F43F-653E-CAD518F1E58E}" dt="2025-07-10T05:46:42.999" v="398" actId="20577"/>
        <pc:sldMkLst>
          <pc:docMk/>
          <pc:sldMk cId="356660738" sldId="707"/>
        </pc:sldMkLst>
      </pc:sldChg>
      <pc:sldChg chg="addSp delSp modSp">
        <pc:chgData name="Pradeepa P" userId="S::pparameshvaran@tonikbank.com::ba3c13e9-ce31-4e98-8655-9daa7e0bceff" providerId="AD" clId="Web-{BD86708F-978A-F43F-653E-CAD518F1E58E}" dt="2025-07-10T05:45:15.871" v="361" actId="20577"/>
        <pc:sldMkLst>
          <pc:docMk/>
          <pc:sldMk cId="2606321248" sldId="710"/>
        </pc:sldMkLst>
      </pc:sldChg>
      <pc:sldChg chg="modSp">
        <pc:chgData name="Pradeepa P" userId="S::pparameshvaran@tonikbank.com::ba3c13e9-ce31-4e98-8655-9daa7e0bceff" providerId="AD" clId="Web-{BD86708F-978A-F43F-653E-CAD518F1E58E}" dt="2025-07-10T05:39:20.640" v="223" actId="20577"/>
        <pc:sldMkLst>
          <pc:docMk/>
          <pc:sldMk cId="1756677345" sldId="712"/>
        </pc:sldMkLst>
      </pc:sldChg>
      <pc:sldChg chg="modSp">
        <pc:chgData name="Pradeepa P" userId="S::pparameshvaran@tonikbank.com::ba3c13e9-ce31-4e98-8655-9daa7e0bceff" providerId="AD" clId="Web-{BD86708F-978A-F43F-653E-CAD518F1E58E}" dt="2025-07-10T05:47:53.141" v="422" actId="20577"/>
        <pc:sldMkLst>
          <pc:docMk/>
          <pc:sldMk cId="3926436191" sldId="714"/>
        </pc:sldMkLst>
      </pc:sldChg>
      <pc:sldChg chg="modSp">
        <pc:chgData name="Pradeepa P" userId="S::pparameshvaran@tonikbank.com::ba3c13e9-ce31-4e98-8655-9daa7e0bceff" providerId="AD" clId="Web-{BD86708F-978A-F43F-653E-CAD518F1E58E}" dt="2025-07-10T05:53:05.996" v="501" actId="20577"/>
        <pc:sldMkLst>
          <pc:docMk/>
          <pc:sldMk cId="4147557997" sldId="735"/>
        </pc:sldMkLst>
      </pc:sldChg>
      <pc:sldChg chg="modSp">
        <pc:chgData name="Pradeepa P" userId="S::pparameshvaran@tonikbank.com::ba3c13e9-ce31-4e98-8655-9daa7e0bceff" providerId="AD" clId="Web-{BD86708F-978A-F43F-653E-CAD518F1E58E}" dt="2025-07-10T05:50:25.240" v="453" actId="20577"/>
        <pc:sldMkLst>
          <pc:docMk/>
          <pc:sldMk cId="3945202153" sldId="736"/>
        </pc:sldMkLst>
      </pc:sldChg>
      <pc:sldChg chg="modSp">
        <pc:chgData name="Pradeepa P" userId="S::pparameshvaran@tonikbank.com::ba3c13e9-ce31-4e98-8655-9daa7e0bceff" providerId="AD" clId="Web-{BD86708F-978A-F43F-653E-CAD518F1E58E}" dt="2025-07-10T05:48:23.908" v="436" actId="20577"/>
        <pc:sldMkLst>
          <pc:docMk/>
          <pc:sldMk cId="3269548151" sldId="738"/>
        </pc:sldMkLst>
      </pc:sldChg>
      <pc:sldChg chg="modSp">
        <pc:chgData name="Pradeepa P" userId="S::pparameshvaran@tonikbank.com::ba3c13e9-ce31-4e98-8655-9daa7e0bceff" providerId="AD" clId="Web-{BD86708F-978A-F43F-653E-CAD518F1E58E}" dt="2025-07-10T05:47:09.109" v="407" actId="20577"/>
        <pc:sldMkLst>
          <pc:docMk/>
          <pc:sldMk cId="332201261" sldId="739"/>
        </pc:sldMkLst>
      </pc:sldChg>
      <pc:sldChg chg="modSp">
        <pc:chgData name="Pradeepa P" userId="S::pparameshvaran@tonikbank.com::ba3c13e9-ce31-4e98-8655-9daa7e0bceff" providerId="AD" clId="Web-{BD86708F-978A-F43F-653E-CAD518F1E58E}" dt="2025-07-10T05:51:25.961" v="474" actId="20577"/>
        <pc:sldMkLst>
          <pc:docMk/>
          <pc:sldMk cId="1401243303" sldId="741"/>
        </pc:sldMkLst>
      </pc:sldChg>
      <pc:sldChg chg="modSp">
        <pc:chgData name="Pradeepa P" userId="S::pparameshvaran@tonikbank.com::ba3c13e9-ce31-4e98-8655-9daa7e0bceff" providerId="AD" clId="Web-{BD86708F-978A-F43F-653E-CAD518F1E58E}" dt="2025-07-10T05:54:25.686" v="518" actId="20577"/>
        <pc:sldMkLst>
          <pc:docMk/>
          <pc:sldMk cId="3159652054" sldId="742"/>
        </pc:sldMkLst>
      </pc:sldChg>
      <pc:sldChg chg="modSp">
        <pc:chgData name="Pradeepa P" userId="S::pparameshvaran@tonikbank.com::ba3c13e9-ce31-4e98-8655-9daa7e0bceff" providerId="AD" clId="Web-{BD86708F-978A-F43F-653E-CAD518F1E58E}" dt="2025-07-10T05:37:34.324" v="193" actId="20577"/>
        <pc:sldMkLst>
          <pc:docMk/>
          <pc:sldMk cId="994566322" sldId="750"/>
        </pc:sldMkLst>
      </pc:sldChg>
      <pc:sldChg chg="modSp">
        <pc:chgData name="Pradeepa P" userId="S::pparameshvaran@tonikbank.com::ba3c13e9-ce31-4e98-8655-9daa7e0bceff" providerId="AD" clId="Web-{BD86708F-978A-F43F-653E-CAD518F1E58E}" dt="2025-07-10T05:40:44.455" v="256" actId="1076"/>
        <pc:sldMkLst>
          <pc:docMk/>
          <pc:sldMk cId="1782899296" sldId="752"/>
        </pc:sldMkLst>
      </pc:sldChg>
      <pc:sldChg chg="modSp">
        <pc:chgData name="Pradeepa P" userId="S::pparameshvaran@tonikbank.com::ba3c13e9-ce31-4e98-8655-9daa7e0bceff" providerId="AD" clId="Web-{BD86708F-978A-F43F-653E-CAD518F1E58E}" dt="2025-07-10T05:45:19.152" v="364" actId="20577"/>
        <pc:sldMkLst>
          <pc:docMk/>
          <pc:sldMk cId="3441689170" sldId="753"/>
        </pc:sldMkLst>
      </pc:sldChg>
      <pc:sldChg chg="modSp">
        <pc:chgData name="Pradeepa P" userId="S::pparameshvaran@tonikbank.com::ba3c13e9-ce31-4e98-8655-9daa7e0bceff" providerId="AD" clId="Web-{BD86708F-978A-F43F-653E-CAD518F1E58E}" dt="2025-07-10T05:45:48.559" v="377" actId="20577"/>
        <pc:sldMkLst>
          <pc:docMk/>
          <pc:sldMk cId="753784008" sldId="754"/>
        </pc:sldMkLst>
      </pc:sldChg>
      <pc:sldChg chg="modSp">
        <pc:chgData name="Pradeepa P" userId="S::pparameshvaran@tonikbank.com::ba3c13e9-ce31-4e98-8655-9daa7e0bceff" providerId="AD" clId="Web-{BD86708F-978A-F43F-653E-CAD518F1E58E}" dt="2025-07-10T05:47:27.297" v="414" actId="20577"/>
        <pc:sldMkLst>
          <pc:docMk/>
          <pc:sldMk cId="1839551934" sldId="755"/>
        </pc:sldMkLst>
      </pc:sldChg>
      <pc:sldChg chg="modSp">
        <pc:chgData name="Pradeepa P" userId="S::pparameshvaran@tonikbank.com::ba3c13e9-ce31-4e98-8655-9daa7e0bceff" providerId="AD" clId="Web-{BD86708F-978A-F43F-653E-CAD518F1E58E}" dt="2025-07-10T05:48:03.376" v="427" actId="20577"/>
        <pc:sldMkLst>
          <pc:docMk/>
          <pc:sldMk cId="2344934715" sldId="756"/>
        </pc:sldMkLst>
      </pc:sldChg>
      <pc:sldChg chg="modSp">
        <pc:chgData name="Pradeepa P" userId="S::pparameshvaran@tonikbank.com::ba3c13e9-ce31-4e98-8655-9daa7e0bceff" providerId="AD" clId="Web-{BD86708F-978A-F43F-653E-CAD518F1E58E}" dt="2025-07-10T05:46:23.904" v="389" actId="20577"/>
        <pc:sldMkLst>
          <pc:docMk/>
          <pc:sldMk cId="2852218533" sldId="757"/>
        </pc:sldMkLst>
      </pc:sldChg>
      <pc:sldChg chg="modSp">
        <pc:chgData name="Pradeepa P" userId="S::pparameshvaran@tonikbank.com::ba3c13e9-ce31-4e98-8655-9daa7e0bceff" providerId="AD" clId="Web-{BD86708F-978A-F43F-653E-CAD518F1E58E}" dt="2025-07-10T05:48:36.674" v="442" actId="20577"/>
        <pc:sldMkLst>
          <pc:docMk/>
          <pc:sldMk cId="1428693035" sldId="758"/>
        </pc:sldMkLst>
      </pc:sldChg>
      <pc:sldChg chg="modSp">
        <pc:chgData name="Pradeepa P" userId="S::pparameshvaran@tonikbank.com::ba3c13e9-ce31-4e98-8655-9daa7e0bceff" providerId="AD" clId="Web-{BD86708F-978A-F43F-653E-CAD518F1E58E}" dt="2025-07-10T05:50:38.538" v="461" actId="20577"/>
        <pc:sldMkLst>
          <pc:docMk/>
          <pc:sldMk cId="3909475061" sldId="759"/>
        </pc:sldMkLst>
      </pc:sldChg>
      <pc:sldChg chg="modSp">
        <pc:chgData name="Pradeepa P" userId="S::pparameshvaran@tonikbank.com::ba3c13e9-ce31-4e98-8655-9daa7e0bceff" providerId="AD" clId="Web-{BD86708F-978A-F43F-653E-CAD518F1E58E}" dt="2025-07-10T05:53:59.232" v="508" actId="20577"/>
        <pc:sldMkLst>
          <pc:docMk/>
          <pc:sldMk cId="768763023" sldId="760"/>
        </pc:sldMkLst>
      </pc:sldChg>
      <pc:sldChg chg="modSp">
        <pc:chgData name="Pradeepa P" userId="S::pparameshvaran@tonikbank.com::ba3c13e9-ce31-4e98-8655-9daa7e0bceff" providerId="AD" clId="Web-{BD86708F-978A-F43F-653E-CAD518F1E58E}" dt="2025-07-10T05:51:33.336" v="480" actId="20577"/>
        <pc:sldMkLst>
          <pc:docMk/>
          <pc:sldMk cId="1041933068" sldId="761"/>
        </pc:sldMkLst>
      </pc:sldChg>
      <pc:sldChg chg="modSp">
        <pc:chgData name="Pradeepa P" userId="S::pparameshvaran@tonikbank.com::ba3c13e9-ce31-4e98-8655-9daa7e0bceff" providerId="AD" clId="Web-{BD86708F-978A-F43F-653E-CAD518F1E58E}" dt="2025-07-10T05:54:39.624" v="520" actId="20577"/>
        <pc:sldMkLst>
          <pc:docMk/>
          <pc:sldMk cId="2205782557" sldId="762"/>
        </pc:sldMkLst>
      </pc:sldChg>
      <pc:sldChg chg="modSp">
        <pc:chgData name="Pradeepa P" userId="S::pparameshvaran@tonikbank.com::ba3c13e9-ce31-4e98-8655-9daa7e0bceff" providerId="AD" clId="Web-{BD86708F-978A-F43F-653E-CAD518F1E58E}" dt="2025-07-10T05:54:53.421" v="525" actId="20577"/>
        <pc:sldMkLst>
          <pc:docMk/>
          <pc:sldMk cId="2331326733" sldId="765"/>
        </pc:sldMkLst>
      </pc:sldChg>
      <pc:sldChg chg="addSp delSp modSp">
        <pc:chgData name="Pradeepa P" userId="S::pparameshvaran@tonikbank.com::ba3c13e9-ce31-4e98-8655-9daa7e0bceff" providerId="AD" clId="Web-{BD86708F-978A-F43F-653E-CAD518F1E58E}" dt="2025-07-10T05:35:17.773" v="170" actId="1076"/>
        <pc:sldMkLst>
          <pc:docMk/>
          <pc:sldMk cId="1536385734" sldId="766"/>
        </pc:sldMkLst>
      </pc:sldChg>
      <pc:sldChg chg="modSp">
        <pc:chgData name="Pradeepa P" userId="S::pparameshvaran@tonikbank.com::ba3c13e9-ce31-4e98-8655-9daa7e0bceff" providerId="AD" clId="Web-{BD86708F-978A-F43F-653E-CAD518F1E58E}" dt="2025-07-10T05:37:10.730" v="191" actId="20577"/>
        <pc:sldMkLst>
          <pc:docMk/>
          <pc:sldMk cId="2175218754" sldId="768"/>
        </pc:sldMkLst>
      </pc:sldChg>
      <pc:sldChg chg="modSp">
        <pc:chgData name="Pradeepa P" userId="S::pparameshvaran@tonikbank.com::ba3c13e9-ce31-4e98-8655-9daa7e0bceff" providerId="AD" clId="Web-{BD86708F-978A-F43F-653E-CAD518F1E58E}" dt="2025-07-10T05:37:14.980" v="192" actId="20577"/>
        <pc:sldMkLst>
          <pc:docMk/>
          <pc:sldMk cId="3090156471" sldId="769"/>
        </pc:sldMkLst>
      </pc:sldChg>
      <pc:sldChg chg="modSp">
        <pc:chgData name="Pradeepa P" userId="S::pparameshvaran@tonikbank.com::ba3c13e9-ce31-4e98-8655-9daa7e0bceff" providerId="AD" clId="Web-{BD86708F-978A-F43F-653E-CAD518F1E58E}" dt="2025-07-10T05:40:11.626" v="245" actId="20577"/>
        <pc:sldMkLst>
          <pc:docMk/>
          <pc:sldMk cId="1086823227" sldId="770"/>
        </pc:sldMkLst>
      </pc:sldChg>
      <pc:sldChg chg="modSp">
        <pc:chgData name="Pradeepa P" userId="S::pparameshvaran@tonikbank.com::ba3c13e9-ce31-4e98-8655-9daa7e0bceff" providerId="AD" clId="Web-{BD86708F-978A-F43F-653E-CAD518F1E58E}" dt="2025-07-10T05:52:32.619" v="488" actId="20577"/>
        <pc:sldMkLst>
          <pc:docMk/>
          <pc:sldMk cId="2542349088" sldId="771"/>
        </pc:sldMkLst>
      </pc:sldChg>
      <pc:sldChg chg="modSp">
        <pc:chgData name="Pradeepa P" userId="S::pparameshvaran@tonikbank.com::ba3c13e9-ce31-4e98-8655-9daa7e0bceff" providerId="AD" clId="Web-{BD86708F-978A-F43F-653E-CAD518F1E58E}" dt="2025-07-10T05:47:43.409" v="417" actId="20577"/>
        <pc:sldMkLst>
          <pc:docMk/>
          <pc:sldMk cId="3480736341" sldId="772"/>
        </pc:sldMkLst>
      </pc:sldChg>
      <pc:sldChg chg="modSp">
        <pc:chgData name="Pradeepa P" userId="S::pparameshvaran@tonikbank.com::ba3c13e9-ce31-4e98-8655-9daa7e0bceff" providerId="AD" clId="Web-{BD86708F-978A-F43F-653E-CAD518F1E58E}" dt="2025-07-10T05:45:21.293" v="366" actId="20577"/>
        <pc:sldMkLst>
          <pc:docMk/>
          <pc:sldMk cId="1788395174" sldId="773"/>
        </pc:sldMkLst>
      </pc:sldChg>
      <pc:sldChg chg="modSp">
        <pc:chgData name="Pradeepa P" userId="S::pparameshvaran@tonikbank.com::ba3c13e9-ce31-4e98-8655-9daa7e0bceff" providerId="AD" clId="Web-{BD86708F-978A-F43F-653E-CAD518F1E58E}" dt="2025-07-10T05:46:02.810" v="383" actId="20577"/>
        <pc:sldMkLst>
          <pc:docMk/>
          <pc:sldMk cId="1752827311" sldId="774"/>
        </pc:sldMkLst>
      </pc:sldChg>
      <pc:sldChg chg="modSp">
        <pc:chgData name="Pradeepa P" userId="S::pparameshvaran@tonikbank.com::ba3c13e9-ce31-4e98-8655-9daa7e0bceff" providerId="AD" clId="Web-{BD86708F-978A-F43F-653E-CAD518F1E58E}" dt="2025-07-10T05:46:54.249" v="402" actId="20577"/>
        <pc:sldMkLst>
          <pc:docMk/>
          <pc:sldMk cId="1795867783" sldId="775"/>
        </pc:sldMkLst>
      </pc:sldChg>
      <pc:sldChg chg="modSp">
        <pc:chgData name="Pradeepa P" userId="S::pparameshvaran@tonikbank.com::ba3c13e9-ce31-4e98-8655-9daa7e0bceff" providerId="AD" clId="Web-{BD86708F-978A-F43F-653E-CAD518F1E58E}" dt="2025-07-10T05:48:13.970" v="431" actId="20577"/>
        <pc:sldMkLst>
          <pc:docMk/>
          <pc:sldMk cId="52699397" sldId="776"/>
        </pc:sldMkLst>
      </pc:sldChg>
      <pc:sldChg chg="modSp">
        <pc:chgData name="Pradeepa P" userId="S::pparameshvaran@tonikbank.com::ba3c13e9-ce31-4e98-8655-9daa7e0bceff" providerId="AD" clId="Web-{BD86708F-978A-F43F-653E-CAD518F1E58E}" dt="2025-07-10T05:48:53.097" v="447" actId="20577"/>
        <pc:sldMkLst>
          <pc:docMk/>
          <pc:sldMk cId="1276527200" sldId="777"/>
        </pc:sldMkLst>
      </pc:sldChg>
      <pc:sldChg chg="modSp">
        <pc:chgData name="Pradeepa P" userId="S::pparameshvaran@tonikbank.com::ba3c13e9-ce31-4e98-8655-9daa7e0bceff" providerId="AD" clId="Web-{BD86708F-978A-F43F-653E-CAD518F1E58E}" dt="2025-07-10T05:54:09.310" v="512" actId="20577"/>
        <pc:sldMkLst>
          <pc:docMk/>
          <pc:sldMk cId="2605367613" sldId="778"/>
        </pc:sldMkLst>
      </pc:sldChg>
      <pc:sldChg chg="modSp">
        <pc:chgData name="Pradeepa P" userId="S::pparameshvaran@tonikbank.com::ba3c13e9-ce31-4e98-8655-9daa7e0bceff" providerId="AD" clId="Web-{BD86708F-978A-F43F-653E-CAD518F1E58E}" dt="2025-07-10T05:38:52.092" v="213" actId="20577"/>
        <pc:sldMkLst>
          <pc:docMk/>
          <pc:sldMk cId="3200711631" sldId="779"/>
        </pc:sldMkLst>
      </pc:sldChg>
      <pc:sldChg chg="modSp">
        <pc:chgData name="Pradeepa P" userId="S::pparameshvaran@tonikbank.com::ba3c13e9-ce31-4e98-8655-9daa7e0bceff" providerId="AD" clId="Web-{BD86708F-978A-F43F-653E-CAD518F1E58E}" dt="2025-07-10T05:51:11.570" v="468" actId="20577"/>
        <pc:sldMkLst>
          <pc:docMk/>
          <pc:sldMk cId="3657806314" sldId="780"/>
        </pc:sldMkLst>
      </pc:sldChg>
      <pc:sldChg chg="addSp delSp modSp">
        <pc:chgData name="Pradeepa P" userId="S::pparameshvaran@tonikbank.com::ba3c13e9-ce31-4e98-8655-9daa7e0bceff" providerId="AD" clId="Web-{BD86708F-978A-F43F-653E-CAD518F1E58E}" dt="2025-07-10T05:34:53.647" v="160"/>
        <pc:sldMkLst>
          <pc:docMk/>
          <pc:sldMk cId="4256609253" sldId="781"/>
        </pc:sldMkLst>
      </pc:sldChg>
      <pc:sldChg chg="modSp">
        <pc:chgData name="Pradeepa P" userId="S::pparameshvaran@tonikbank.com::ba3c13e9-ce31-4e98-8655-9daa7e0bceff" providerId="AD" clId="Web-{BD86708F-978A-F43F-653E-CAD518F1E58E}" dt="2025-07-10T05:54:45.811" v="521" actId="20577"/>
        <pc:sldMkLst>
          <pc:docMk/>
          <pc:sldMk cId="3641866084" sldId="782"/>
        </pc:sldMkLst>
      </pc:sldChg>
      <pc:sldChg chg="modSp">
        <pc:chgData name="Pradeepa P" userId="S::pparameshvaran@tonikbank.com::ba3c13e9-ce31-4e98-8655-9daa7e0bceff" providerId="AD" clId="Web-{BD86708F-978A-F43F-653E-CAD518F1E58E}" dt="2025-07-10T05:40:08.048" v="242" actId="20577"/>
        <pc:sldMkLst>
          <pc:docMk/>
          <pc:sldMk cId="4174853062" sldId="784"/>
        </pc:sldMkLst>
      </pc:sldChg>
      <pc:sldChg chg="modSp">
        <pc:chgData name="Pradeepa P" userId="S::pparameshvaran@tonikbank.com::ba3c13e9-ce31-4e98-8655-9daa7e0bceff" providerId="AD" clId="Web-{BD86708F-978A-F43F-653E-CAD518F1E58E}" dt="2025-07-10T05:52:51.823" v="496" actId="20577"/>
        <pc:sldMkLst>
          <pc:docMk/>
          <pc:sldMk cId="4032674596" sldId="785"/>
        </pc:sldMkLst>
      </pc:sldChg>
    </pc:docChg>
  </pc:docChgLst>
  <pc:docChgLst>
    <pc:chgData name="Pradeepa P" userId="S::pparameshvaran@tonikbank.com::ba3c13e9-ce31-4e98-8655-9daa7e0bceff" providerId="AD" clId="Web-{20B34C47-1B98-6124-D6E4-EA7586FF30A1}"/>
    <pc:docChg chg="addSld delSld modSld sldOrd">
      <pc:chgData name="Pradeepa P" userId="S::pparameshvaran@tonikbank.com::ba3c13e9-ce31-4e98-8655-9daa7e0bceff" providerId="AD" clId="Web-{20B34C47-1B98-6124-D6E4-EA7586FF30A1}" dt="2025-07-10T09:20:14.420" v="755" actId="20577"/>
      <pc:docMkLst>
        <pc:docMk/>
      </pc:docMkLst>
      <pc:sldChg chg="modSp">
        <pc:chgData name="Pradeepa P" userId="S::pparameshvaran@tonikbank.com::ba3c13e9-ce31-4e98-8655-9daa7e0bceff" providerId="AD" clId="Web-{20B34C47-1B98-6124-D6E4-EA7586FF30A1}" dt="2025-07-10T08:41:40.914" v="114" actId="20577"/>
        <pc:sldMkLst>
          <pc:docMk/>
          <pc:sldMk cId="171521606" sldId="674"/>
        </pc:sldMkLst>
      </pc:sldChg>
      <pc:sldChg chg="modSp">
        <pc:chgData name="Pradeepa P" userId="S::pparameshvaran@tonikbank.com::ba3c13e9-ce31-4e98-8655-9daa7e0bceff" providerId="AD" clId="Web-{20B34C47-1B98-6124-D6E4-EA7586FF30A1}" dt="2025-07-10T09:12:53.919" v="679" actId="20577"/>
        <pc:sldMkLst>
          <pc:docMk/>
          <pc:sldMk cId="356660738" sldId="707"/>
        </pc:sldMkLst>
      </pc:sldChg>
      <pc:sldChg chg="modSp">
        <pc:chgData name="Pradeepa P" userId="S::pparameshvaran@tonikbank.com::ba3c13e9-ce31-4e98-8655-9daa7e0bceff" providerId="AD" clId="Web-{20B34C47-1B98-6124-D6E4-EA7586FF30A1}" dt="2025-07-10T08:39:11.643" v="89" actId="1076"/>
        <pc:sldMkLst>
          <pc:docMk/>
          <pc:sldMk cId="2606321248" sldId="710"/>
        </pc:sldMkLst>
      </pc:sldChg>
      <pc:sldChg chg="modSp">
        <pc:chgData name="Pradeepa P" userId="S::pparameshvaran@tonikbank.com::ba3c13e9-ce31-4e98-8655-9daa7e0bceff" providerId="AD" clId="Web-{20B34C47-1B98-6124-D6E4-EA7586FF30A1}" dt="2025-07-10T08:37:45.640" v="81" actId="20577"/>
        <pc:sldMkLst>
          <pc:docMk/>
          <pc:sldMk cId="1756677345" sldId="712"/>
        </pc:sldMkLst>
      </pc:sldChg>
      <pc:sldChg chg="modSp">
        <pc:chgData name="Pradeepa P" userId="S::pparameshvaran@tonikbank.com::ba3c13e9-ce31-4e98-8655-9daa7e0bceff" providerId="AD" clId="Web-{20B34C47-1B98-6124-D6E4-EA7586FF30A1}" dt="2025-07-10T08:49:56.245" v="215" actId="20577"/>
        <pc:sldMkLst>
          <pc:docMk/>
          <pc:sldMk cId="3926436191" sldId="714"/>
        </pc:sldMkLst>
      </pc:sldChg>
      <pc:sldChg chg="modSp">
        <pc:chgData name="Pradeepa P" userId="S::pparameshvaran@tonikbank.com::ba3c13e9-ce31-4e98-8655-9daa7e0bceff" providerId="AD" clId="Web-{20B34C47-1B98-6124-D6E4-EA7586FF30A1}" dt="2025-07-10T08:59:03.718" v="348" actId="20577"/>
        <pc:sldMkLst>
          <pc:docMk/>
          <pc:sldMk cId="4147557997" sldId="735"/>
        </pc:sldMkLst>
      </pc:sldChg>
      <pc:sldChg chg="modSp">
        <pc:chgData name="Pradeepa P" userId="S::pparameshvaran@tonikbank.com::ba3c13e9-ce31-4e98-8655-9daa7e0bceff" providerId="AD" clId="Web-{20B34C47-1B98-6124-D6E4-EA7586FF30A1}" dt="2025-07-10T08:54:20.692" v="267" actId="20577"/>
        <pc:sldMkLst>
          <pc:docMk/>
          <pc:sldMk cId="3945202153" sldId="736"/>
        </pc:sldMkLst>
      </pc:sldChg>
      <pc:sldChg chg="modSp">
        <pc:chgData name="Pradeepa P" userId="S::pparameshvaran@tonikbank.com::ba3c13e9-ce31-4e98-8655-9daa7e0bceff" providerId="AD" clId="Web-{20B34C47-1B98-6124-D6E4-EA7586FF30A1}" dt="2025-07-10T08:52:09.749" v="243" actId="20577"/>
        <pc:sldMkLst>
          <pc:docMk/>
          <pc:sldMk cId="3269548151" sldId="738"/>
        </pc:sldMkLst>
      </pc:sldChg>
      <pc:sldChg chg="modSp">
        <pc:chgData name="Pradeepa P" userId="S::pparameshvaran@tonikbank.com::ba3c13e9-ce31-4e98-8655-9daa7e0bceff" providerId="AD" clId="Web-{20B34C47-1B98-6124-D6E4-EA7586FF30A1}" dt="2025-07-10T08:47:27.161" v="192" actId="20577"/>
        <pc:sldMkLst>
          <pc:docMk/>
          <pc:sldMk cId="332201261" sldId="739"/>
        </pc:sldMkLst>
      </pc:sldChg>
      <pc:sldChg chg="modSp">
        <pc:chgData name="Pradeepa P" userId="S::pparameshvaran@tonikbank.com::ba3c13e9-ce31-4e98-8655-9daa7e0bceff" providerId="AD" clId="Web-{20B34C47-1B98-6124-D6E4-EA7586FF30A1}" dt="2025-07-10T08:56:24.774" v="297" actId="20577"/>
        <pc:sldMkLst>
          <pc:docMk/>
          <pc:sldMk cId="1401243303" sldId="741"/>
        </pc:sldMkLst>
      </pc:sldChg>
      <pc:sldChg chg="modSp">
        <pc:chgData name="Pradeepa P" userId="S::pparameshvaran@tonikbank.com::ba3c13e9-ce31-4e98-8655-9daa7e0bceff" providerId="AD" clId="Web-{20B34C47-1B98-6124-D6E4-EA7586FF30A1}" dt="2025-07-10T09:00:19.345" v="373" actId="20577"/>
        <pc:sldMkLst>
          <pc:docMk/>
          <pc:sldMk cId="3159652054" sldId="742"/>
        </pc:sldMkLst>
      </pc:sldChg>
      <pc:sldChg chg="modSp">
        <pc:chgData name="Pradeepa P" userId="S::pparameshvaran@tonikbank.com::ba3c13e9-ce31-4e98-8655-9daa7e0bceff" providerId="AD" clId="Web-{20B34C47-1B98-6124-D6E4-EA7586FF30A1}" dt="2025-07-10T09:05:19.684" v="446" actId="20577"/>
        <pc:sldMkLst>
          <pc:docMk/>
          <pc:sldMk cId="278374271" sldId="749"/>
        </pc:sldMkLst>
      </pc:sldChg>
      <pc:sldChg chg="addSp delSp modSp">
        <pc:chgData name="Pradeepa P" userId="S::pparameshvaran@tonikbank.com::ba3c13e9-ce31-4e98-8655-9daa7e0bceff" providerId="AD" clId="Web-{20B34C47-1B98-6124-D6E4-EA7586FF30A1}" dt="2025-07-10T08:23:10.233" v="5"/>
        <pc:sldMkLst>
          <pc:docMk/>
          <pc:sldMk cId="994566322" sldId="750"/>
        </pc:sldMkLst>
      </pc:sldChg>
      <pc:sldChg chg="modSp">
        <pc:chgData name="Pradeepa P" userId="S::pparameshvaran@tonikbank.com::ba3c13e9-ce31-4e98-8655-9daa7e0bceff" providerId="AD" clId="Web-{20B34C47-1B98-6124-D6E4-EA7586FF30A1}" dt="2025-07-10T09:09:49.241" v="639" actId="14100"/>
        <pc:sldMkLst>
          <pc:docMk/>
          <pc:sldMk cId="1782899296" sldId="752"/>
        </pc:sldMkLst>
      </pc:sldChg>
      <pc:sldChg chg="modSp">
        <pc:chgData name="Pradeepa P" userId="S::pparameshvaran@tonikbank.com::ba3c13e9-ce31-4e98-8655-9daa7e0bceff" providerId="AD" clId="Web-{20B34C47-1B98-6124-D6E4-EA7586FF30A1}" dt="2025-07-10T09:11:10.119" v="656" actId="20577"/>
        <pc:sldMkLst>
          <pc:docMk/>
          <pc:sldMk cId="3441689170" sldId="753"/>
        </pc:sldMkLst>
      </pc:sldChg>
      <pc:sldChg chg="modSp">
        <pc:chgData name="Pradeepa P" userId="S::pparameshvaran@tonikbank.com::ba3c13e9-ce31-4e98-8655-9daa7e0bceff" providerId="AD" clId="Web-{20B34C47-1B98-6124-D6E4-EA7586FF30A1}" dt="2025-07-10T09:12:06.730" v="670" actId="20577"/>
        <pc:sldMkLst>
          <pc:docMk/>
          <pc:sldMk cId="753784008" sldId="754"/>
        </pc:sldMkLst>
      </pc:sldChg>
      <pc:sldChg chg="modSp ord">
        <pc:chgData name="Pradeepa P" userId="S::pparameshvaran@tonikbank.com::ba3c13e9-ce31-4e98-8655-9daa7e0bceff" providerId="AD" clId="Web-{20B34C47-1B98-6124-D6E4-EA7586FF30A1}" dt="2025-07-10T09:13:55.812" v="689" actId="20577"/>
        <pc:sldMkLst>
          <pc:docMk/>
          <pc:sldMk cId="1839551934" sldId="755"/>
        </pc:sldMkLst>
      </pc:sldChg>
      <pc:sldChg chg="modSp ord">
        <pc:chgData name="Pradeepa P" userId="S::pparameshvaran@tonikbank.com::ba3c13e9-ce31-4e98-8655-9daa7e0bceff" providerId="AD" clId="Web-{20B34C47-1B98-6124-D6E4-EA7586FF30A1}" dt="2025-07-10T09:14:18.751" v="695" actId="14100"/>
        <pc:sldMkLst>
          <pc:docMk/>
          <pc:sldMk cId="2344934715" sldId="756"/>
        </pc:sldMkLst>
      </pc:sldChg>
      <pc:sldChg chg="modSp">
        <pc:chgData name="Pradeepa P" userId="S::pparameshvaran@tonikbank.com::ba3c13e9-ce31-4e98-8655-9daa7e0bceff" providerId="AD" clId="Web-{20B34C47-1B98-6124-D6E4-EA7586FF30A1}" dt="2025-07-10T08:44:54.640" v="166" actId="20577"/>
        <pc:sldMkLst>
          <pc:docMk/>
          <pc:sldMk cId="2852218533" sldId="757"/>
        </pc:sldMkLst>
      </pc:sldChg>
      <pc:sldChg chg="modSp ord">
        <pc:chgData name="Pradeepa P" userId="S::pparameshvaran@tonikbank.com::ba3c13e9-ce31-4e98-8655-9daa7e0bceff" providerId="AD" clId="Web-{20B34C47-1B98-6124-D6E4-EA7586FF30A1}" dt="2025-07-10T09:14:56.221" v="705" actId="1076"/>
        <pc:sldMkLst>
          <pc:docMk/>
          <pc:sldMk cId="1428693035" sldId="758"/>
        </pc:sldMkLst>
      </pc:sldChg>
      <pc:sldChg chg="modSp ord">
        <pc:chgData name="Pradeepa P" userId="S::pparameshvaran@tonikbank.com::ba3c13e9-ce31-4e98-8655-9daa7e0bceff" providerId="AD" clId="Web-{20B34C47-1B98-6124-D6E4-EA7586FF30A1}" dt="2025-07-10T09:16:15.067" v="728" actId="1076"/>
        <pc:sldMkLst>
          <pc:docMk/>
          <pc:sldMk cId="3909475061" sldId="759"/>
        </pc:sldMkLst>
      </pc:sldChg>
      <pc:sldChg chg="modSp">
        <pc:chgData name="Pradeepa P" userId="S::pparameshvaran@tonikbank.com::ba3c13e9-ce31-4e98-8655-9daa7e0bceff" providerId="AD" clId="Web-{20B34C47-1B98-6124-D6E4-EA7586FF30A1}" dt="2025-07-10T09:17:50.758" v="748" actId="1076"/>
        <pc:sldMkLst>
          <pc:docMk/>
          <pc:sldMk cId="768763023" sldId="760"/>
        </pc:sldMkLst>
      </pc:sldChg>
      <pc:sldChg chg="modSp">
        <pc:chgData name="Pradeepa P" userId="S::pparameshvaran@tonikbank.com::ba3c13e9-ce31-4e98-8655-9daa7e0bceff" providerId="AD" clId="Web-{20B34C47-1B98-6124-D6E4-EA7586FF30A1}" dt="2025-07-10T09:17:35.508" v="745" actId="1076"/>
        <pc:sldMkLst>
          <pc:docMk/>
          <pc:sldMk cId="1041933068" sldId="761"/>
        </pc:sldMkLst>
      </pc:sldChg>
      <pc:sldChg chg="modSp ord">
        <pc:chgData name="Pradeepa P" userId="S::pparameshvaran@tonikbank.com::ba3c13e9-ce31-4e98-8655-9daa7e0bceff" providerId="AD" clId="Web-{20B34C47-1B98-6124-D6E4-EA7586FF30A1}" dt="2025-07-10T09:20:14.420" v="755" actId="20577"/>
        <pc:sldMkLst>
          <pc:docMk/>
          <pc:sldMk cId="2205782557" sldId="762"/>
        </pc:sldMkLst>
      </pc:sldChg>
      <pc:sldChg chg="modSp">
        <pc:chgData name="Pradeepa P" userId="S::pparameshvaran@tonikbank.com::ba3c13e9-ce31-4e98-8655-9daa7e0bceff" providerId="AD" clId="Web-{20B34C47-1B98-6124-D6E4-EA7586FF30A1}" dt="2025-07-10T09:00:42.424" v="388" actId="20577"/>
        <pc:sldMkLst>
          <pc:docMk/>
          <pc:sldMk cId="2331326733" sldId="765"/>
        </pc:sldMkLst>
      </pc:sldChg>
      <pc:sldChg chg="modSp">
        <pc:chgData name="Pradeepa P" userId="S::pparameshvaran@tonikbank.com::ba3c13e9-ce31-4e98-8655-9daa7e0bceff" providerId="AD" clId="Web-{20B34C47-1B98-6124-D6E4-EA7586FF30A1}" dt="2025-07-10T09:02:53.679" v="406" actId="1076"/>
        <pc:sldMkLst>
          <pc:docMk/>
          <pc:sldMk cId="2175218754" sldId="768"/>
        </pc:sldMkLst>
      </pc:sldChg>
      <pc:sldChg chg="modSp">
        <pc:chgData name="Pradeepa P" userId="S::pparameshvaran@tonikbank.com::ba3c13e9-ce31-4e98-8655-9daa7e0bceff" providerId="AD" clId="Web-{20B34C47-1B98-6124-D6E4-EA7586FF30A1}" dt="2025-07-10T09:08:51.098" v="629" actId="20577"/>
        <pc:sldMkLst>
          <pc:docMk/>
          <pc:sldMk cId="3090156471" sldId="769"/>
        </pc:sldMkLst>
      </pc:sldChg>
      <pc:sldChg chg="modSp ord">
        <pc:chgData name="Pradeepa P" userId="S::pparameshvaran@tonikbank.com::ba3c13e9-ce31-4e98-8655-9daa7e0bceff" providerId="AD" clId="Web-{20B34C47-1B98-6124-D6E4-EA7586FF30A1}" dt="2025-07-10T09:09:11.880" v="633" actId="20577"/>
        <pc:sldMkLst>
          <pc:docMk/>
          <pc:sldMk cId="1086823227" sldId="770"/>
        </pc:sldMkLst>
      </pc:sldChg>
      <pc:sldChg chg="modSp ord">
        <pc:chgData name="Pradeepa P" userId="S::pparameshvaran@tonikbank.com::ba3c13e9-ce31-4e98-8655-9daa7e0bceff" providerId="AD" clId="Web-{20B34C47-1B98-6124-D6E4-EA7586FF30A1}" dt="2025-07-10T09:17:22.257" v="742" actId="14100"/>
        <pc:sldMkLst>
          <pc:docMk/>
          <pc:sldMk cId="2542349088" sldId="771"/>
        </pc:sldMkLst>
      </pc:sldChg>
      <pc:sldChg chg="modSp">
        <pc:chgData name="Pradeepa P" userId="S::pparameshvaran@tonikbank.com::ba3c13e9-ce31-4e98-8655-9daa7e0bceff" providerId="AD" clId="Web-{20B34C47-1B98-6124-D6E4-EA7586FF30A1}" dt="2025-07-10T08:47:49.584" v="203" actId="20577"/>
        <pc:sldMkLst>
          <pc:docMk/>
          <pc:sldMk cId="3480736341" sldId="772"/>
        </pc:sldMkLst>
      </pc:sldChg>
      <pc:sldChg chg="modSp ord">
        <pc:chgData name="Pradeepa P" userId="S::pparameshvaran@tonikbank.com::ba3c13e9-ce31-4e98-8655-9daa7e0bceff" providerId="AD" clId="Web-{20B34C47-1B98-6124-D6E4-EA7586FF30A1}" dt="2025-07-10T09:10:09.132" v="645"/>
        <pc:sldMkLst>
          <pc:docMk/>
          <pc:sldMk cId="1788395174" sldId="773"/>
        </pc:sldMkLst>
      </pc:sldChg>
      <pc:sldChg chg="modSp ord">
        <pc:chgData name="Pradeepa P" userId="S::pparameshvaran@tonikbank.com::ba3c13e9-ce31-4e98-8655-9daa7e0bceff" providerId="AD" clId="Web-{20B34C47-1B98-6124-D6E4-EA7586FF30A1}" dt="2025-07-10T09:11:37.417" v="662" actId="14100"/>
        <pc:sldMkLst>
          <pc:docMk/>
          <pc:sldMk cId="1752827311" sldId="774"/>
        </pc:sldMkLst>
      </pc:sldChg>
      <pc:sldChg chg="modSp ord">
        <pc:chgData name="Pradeepa P" userId="S::pparameshvaran@tonikbank.com::ba3c13e9-ce31-4e98-8655-9daa7e0bceff" providerId="AD" clId="Web-{20B34C47-1B98-6124-D6E4-EA7586FF30A1}" dt="2025-07-10T09:12:21.793" v="672" actId="20577"/>
        <pc:sldMkLst>
          <pc:docMk/>
          <pc:sldMk cId="1795867783" sldId="775"/>
        </pc:sldMkLst>
      </pc:sldChg>
      <pc:sldChg chg="modSp">
        <pc:chgData name="Pradeepa P" userId="S::pparameshvaran@tonikbank.com::ba3c13e9-ce31-4e98-8655-9daa7e0bceff" providerId="AD" clId="Web-{20B34C47-1B98-6124-D6E4-EA7586FF30A1}" dt="2025-07-10T09:14:06.969" v="691"/>
        <pc:sldMkLst>
          <pc:docMk/>
          <pc:sldMk cId="52699397" sldId="776"/>
        </pc:sldMkLst>
      </pc:sldChg>
      <pc:sldChg chg="modSp">
        <pc:chgData name="Pradeepa P" userId="S::pparameshvaran@tonikbank.com::ba3c13e9-ce31-4e98-8655-9daa7e0bceff" providerId="AD" clId="Web-{20B34C47-1B98-6124-D6E4-EA7586FF30A1}" dt="2025-07-10T09:14:45.986" v="702" actId="20577"/>
        <pc:sldMkLst>
          <pc:docMk/>
          <pc:sldMk cId="1276527200" sldId="777"/>
        </pc:sldMkLst>
      </pc:sldChg>
      <pc:sldChg chg="modSp ord">
        <pc:chgData name="Pradeepa P" userId="S::pparameshvaran@tonikbank.com::ba3c13e9-ce31-4e98-8655-9daa7e0bceff" providerId="AD" clId="Web-{20B34C47-1B98-6124-D6E4-EA7586FF30A1}" dt="2025-07-10T08:59:54.516" v="369" actId="20577"/>
        <pc:sldMkLst>
          <pc:docMk/>
          <pc:sldMk cId="2605367613" sldId="778"/>
        </pc:sldMkLst>
      </pc:sldChg>
      <pc:sldChg chg="modSp ord">
        <pc:chgData name="Pradeepa P" userId="S::pparameshvaran@tonikbank.com::ba3c13e9-ce31-4e98-8655-9daa7e0bceff" providerId="AD" clId="Web-{20B34C47-1B98-6124-D6E4-EA7586FF30A1}" dt="2025-07-10T09:06:31.484" v="464"/>
        <pc:sldMkLst>
          <pc:docMk/>
          <pc:sldMk cId="3200711631" sldId="779"/>
        </pc:sldMkLst>
      </pc:sldChg>
      <pc:sldChg chg="modSp">
        <pc:chgData name="Pradeepa P" userId="S::pparameshvaran@tonikbank.com::ba3c13e9-ce31-4e98-8655-9daa7e0bceff" providerId="AD" clId="Web-{20B34C47-1B98-6124-D6E4-EA7586FF30A1}" dt="2025-07-10T09:16:07.083" v="725" actId="20577"/>
        <pc:sldMkLst>
          <pc:docMk/>
          <pc:sldMk cId="3657806314" sldId="780"/>
        </pc:sldMkLst>
      </pc:sldChg>
      <pc:sldChg chg="modSp">
        <pc:chgData name="Pradeepa P" userId="S::pparameshvaran@tonikbank.com::ba3c13e9-ce31-4e98-8655-9daa7e0bceff" providerId="AD" clId="Web-{20B34C47-1B98-6124-D6E4-EA7586FF30A1}" dt="2025-07-10T09:05:49.467" v="451" actId="1076"/>
        <pc:sldMkLst>
          <pc:docMk/>
          <pc:sldMk cId="4256609253" sldId="781"/>
        </pc:sldMkLst>
      </pc:sldChg>
      <pc:sldChg chg="modSp">
        <pc:chgData name="Pradeepa P" userId="S::pparameshvaran@tonikbank.com::ba3c13e9-ce31-4e98-8655-9daa7e0bceff" providerId="AD" clId="Web-{20B34C47-1B98-6124-D6E4-EA7586FF30A1}" dt="2025-07-10T09:18:02.727" v="752" actId="1076"/>
        <pc:sldMkLst>
          <pc:docMk/>
          <pc:sldMk cId="3641866084" sldId="782"/>
        </pc:sldMkLst>
      </pc:sldChg>
      <pc:sldChg chg="modSp">
        <pc:chgData name="Pradeepa P" userId="S::pparameshvaran@tonikbank.com::ba3c13e9-ce31-4e98-8655-9daa7e0bceff" providerId="AD" clId="Web-{20B34C47-1B98-6124-D6E4-EA7586FF30A1}" dt="2025-07-10T09:02:13.928" v="404" actId="1076"/>
        <pc:sldMkLst>
          <pc:docMk/>
          <pc:sldMk cId="3388402331" sldId="783"/>
        </pc:sldMkLst>
      </pc:sldChg>
      <pc:sldChg chg="modSp ord">
        <pc:chgData name="Pradeepa P" userId="S::pparameshvaran@tonikbank.com::ba3c13e9-ce31-4e98-8655-9daa7e0bceff" providerId="AD" clId="Web-{20B34C47-1B98-6124-D6E4-EA7586FF30A1}" dt="2025-07-10T09:09:04.677" v="631" actId="20577"/>
        <pc:sldMkLst>
          <pc:docMk/>
          <pc:sldMk cId="4174853062" sldId="784"/>
        </pc:sldMkLst>
      </pc:sldChg>
      <pc:sldChg chg="modSp ord">
        <pc:chgData name="Pradeepa P" userId="S::pparameshvaran@tonikbank.com::ba3c13e9-ce31-4e98-8655-9daa7e0bceff" providerId="AD" clId="Web-{20B34C47-1B98-6124-D6E4-EA7586FF30A1}" dt="2025-07-10T09:16:40.506" v="730" actId="20577"/>
        <pc:sldMkLst>
          <pc:docMk/>
          <pc:sldMk cId="4032674596" sldId="785"/>
        </pc:sldMkLst>
      </pc:sldChg>
      <pc:sldChg chg="addSp delSp modSp">
        <pc:chgData name="Pradeepa P" userId="S::pparameshvaran@tonikbank.com::ba3c13e9-ce31-4e98-8655-9daa7e0bceff" providerId="AD" clId="Web-{20B34C47-1B98-6124-D6E4-EA7586FF30A1}" dt="2025-07-10T08:22:54.295" v="3"/>
        <pc:sldMkLst>
          <pc:docMk/>
          <pc:sldMk cId="2480407772" sldId="786"/>
        </pc:sldMkLst>
      </pc:sldChg>
      <pc:sldChg chg="modSp">
        <pc:chgData name="Pradeepa P" userId="S::pparameshvaran@tonikbank.com::ba3c13e9-ce31-4e98-8655-9daa7e0bceff" providerId="AD" clId="Web-{20B34C47-1B98-6124-D6E4-EA7586FF30A1}" dt="2025-07-10T09:06:01.295" v="454" actId="1076"/>
        <pc:sldMkLst>
          <pc:docMk/>
          <pc:sldMk cId="1011988705" sldId="787"/>
        </pc:sldMkLst>
      </pc:sldChg>
      <pc:sldChg chg="add del ord replId">
        <pc:chgData name="Pradeepa P" userId="S::pparameshvaran@tonikbank.com::ba3c13e9-ce31-4e98-8655-9daa7e0bceff" providerId="AD" clId="Web-{20B34C47-1B98-6124-D6E4-EA7586FF30A1}" dt="2025-07-10T08:25:25.301" v="8"/>
        <pc:sldMkLst>
          <pc:docMk/>
          <pc:sldMk cId="729098248" sldId="788"/>
        </pc:sldMkLst>
      </pc:sldChg>
      <pc:sldChg chg="addSp delSp modSp add ord replId">
        <pc:chgData name="Pradeepa P" userId="S::pparameshvaran@tonikbank.com::ba3c13e9-ce31-4e98-8655-9daa7e0bceff" providerId="AD" clId="Web-{20B34C47-1B98-6124-D6E4-EA7586FF30A1}" dt="2025-07-10T08:35:05.197" v="38" actId="20577"/>
        <pc:sldMkLst>
          <pc:docMk/>
          <pc:sldMk cId="3966456631" sldId="788"/>
        </pc:sldMkLst>
      </pc:sldChg>
      <pc:sldChg chg="addSp delSp modSp add replId">
        <pc:chgData name="Pradeepa P" userId="S::pparameshvaran@tonikbank.com::ba3c13e9-ce31-4e98-8655-9daa7e0bceff" providerId="AD" clId="Web-{20B34C47-1B98-6124-D6E4-EA7586FF30A1}" dt="2025-07-10T08:40:45.444" v="112"/>
        <pc:sldMkLst>
          <pc:docMk/>
          <pc:sldMk cId="4060059730" sldId="789"/>
        </pc:sldMkLst>
      </pc:sldChg>
      <pc:sldChg chg="addSp delSp modSp add replId">
        <pc:chgData name="Pradeepa P" userId="S::pparameshvaran@tonikbank.com::ba3c13e9-ce31-4e98-8655-9daa7e0bceff" providerId="AD" clId="Web-{20B34C47-1B98-6124-D6E4-EA7586FF30A1}" dt="2025-07-10T08:40:35.115" v="111"/>
        <pc:sldMkLst>
          <pc:docMk/>
          <pc:sldMk cId="3621762517" sldId="790"/>
        </pc:sldMkLst>
      </pc:sldChg>
      <pc:sldChg chg="addSp delSp modSp add replId">
        <pc:chgData name="Pradeepa P" userId="S::pparameshvaran@tonikbank.com::ba3c13e9-ce31-4e98-8655-9daa7e0bceff" providerId="AD" clId="Web-{20B34C47-1B98-6124-D6E4-EA7586FF30A1}" dt="2025-07-10T08:44:47.530" v="163"/>
        <pc:sldMkLst>
          <pc:docMk/>
          <pc:sldMk cId="2101642089" sldId="791"/>
        </pc:sldMkLst>
      </pc:sldChg>
      <pc:sldChg chg="addSp delSp modSp add replId">
        <pc:chgData name="Pradeepa P" userId="S::pparameshvaran@tonikbank.com::ba3c13e9-ce31-4e98-8655-9daa7e0bceff" providerId="AD" clId="Web-{20B34C47-1B98-6124-D6E4-EA7586FF30A1}" dt="2025-07-10T08:45:37.095" v="187"/>
        <pc:sldMkLst>
          <pc:docMk/>
          <pc:sldMk cId="1125579829" sldId="792"/>
        </pc:sldMkLst>
      </pc:sldChg>
      <pc:sldChg chg="addSp delSp modSp add replId">
        <pc:chgData name="Pradeepa P" userId="S::pparameshvaran@tonikbank.com::ba3c13e9-ce31-4e98-8655-9daa7e0bceff" providerId="AD" clId="Web-{20B34C47-1B98-6124-D6E4-EA7586FF30A1}" dt="2025-07-10T08:48:48.148" v="212"/>
        <pc:sldMkLst>
          <pc:docMk/>
          <pc:sldMk cId="2990092918" sldId="793"/>
        </pc:sldMkLst>
      </pc:sldChg>
      <pc:sldChg chg="addSp delSp modSp add replId">
        <pc:chgData name="Pradeepa P" userId="S::pparameshvaran@tonikbank.com::ba3c13e9-ce31-4e98-8655-9daa7e0bceff" providerId="AD" clId="Web-{20B34C47-1B98-6124-D6E4-EA7586FF30A1}" dt="2025-07-10T08:51:29.764" v="235"/>
        <pc:sldMkLst>
          <pc:docMk/>
          <pc:sldMk cId="2552395509" sldId="794"/>
        </pc:sldMkLst>
      </pc:sldChg>
      <pc:sldChg chg="addSp delSp modSp add replId">
        <pc:chgData name="Pradeepa P" userId="S::pparameshvaran@tonikbank.com::ba3c13e9-ce31-4e98-8655-9daa7e0bceff" providerId="AD" clId="Web-{20B34C47-1B98-6124-D6E4-EA7586FF30A1}" dt="2025-07-10T08:53:13.252" v="263" actId="20577"/>
        <pc:sldMkLst>
          <pc:docMk/>
          <pc:sldMk cId="1920335870" sldId="795"/>
        </pc:sldMkLst>
      </pc:sldChg>
      <pc:sldChg chg="addSp delSp modSp add replId">
        <pc:chgData name="Pradeepa P" userId="S::pparameshvaran@tonikbank.com::ba3c13e9-ce31-4e98-8655-9daa7e0bceff" providerId="AD" clId="Web-{20B34C47-1B98-6124-D6E4-EA7586FF30A1}" dt="2025-07-10T08:55:48.601" v="289" actId="20577"/>
        <pc:sldMkLst>
          <pc:docMk/>
          <pc:sldMk cId="2694733952" sldId="796"/>
        </pc:sldMkLst>
      </pc:sldChg>
      <pc:sldChg chg="addSp delSp modSp add replId">
        <pc:chgData name="Pradeepa P" userId="S::pparameshvaran@tonikbank.com::ba3c13e9-ce31-4e98-8655-9daa7e0bceff" providerId="AD" clId="Web-{20B34C47-1B98-6124-D6E4-EA7586FF30A1}" dt="2025-07-10T08:58:06.606" v="341" actId="14100"/>
        <pc:sldMkLst>
          <pc:docMk/>
          <pc:sldMk cId="840951469" sldId="797"/>
        </pc:sldMkLst>
      </pc:sldChg>
      <pc:sldChg chg="addSp delSp modSp add replId">
        <pc:chgData name="Pradeepa P" userId="S::pparameshvaran@tonikbank.com::ba3c13e9-ce31-4e98-8655-9daa7e0bceff" providerId="AD" clId="Web-{20B34C47-1B98-6124-D6E4-EA7586FF30A1}" dt="2025-07-10T09:00:03.079" v="370"/>
        <pc:sldMkLst>
          <pc:docMk/>
          <pc:sldMk cId="338854134" sldId="798"/>
        </pc:sldMkLst>
      </pc:sldChg>
      <pc:sldChg chg="addSp delSp modSp add replId">
        <pc:chgData name="Pradeepa P" userId="S::pparameshvaran@tonikbank.com::ba3c13e9-ce31-4e98-8655-9daa7e0bceff" providerId="AD" clId="Web-{20B34C47-1B98-6124-D6E4-EA7586FF30A1}" dt="2025-07-10T09:01:09.300" v="395"/>
        <pc:sldMkLst>
          <pc:docMk/>
          <pc:sldMk cId="856272388" sldId="799"/>
        </pc:sldMkLst>
      </pc:sldChg>
    </pc:docChg>
  </pc:docChgLst>
  <pc:docChgLst>
    <pc:chgData name="Pradeepa P" userId="ba3c13e9-ce31-4e98-8655-9daa7e0bceff" providerId="ADAL" clId="{0BA3B793-5F81-4DDE-8245-EBEB631B8B28}"/>
    <pc:docChg chg="undo custSel addSld delSld modSld sldOrd">
      <pc:chgData name="Pradeepa P" userId="ba3c13e9-ce31-4e98-8655-9daa7e0bceff" providerId="ADAL" clId="{0BA3B793-5F81-4DDE-8245-EBEB631B8B28}" dt="2025-07-09T09:09:09.508" v="704" actId="1076"/>
      <pc:docMkLst>
        <pc:docMk/>
      </pc:docMkLst>
      <pc:sldChg chg="modSp mod">
        <pc:chgData name="Pradeepa P" userId="ba3c13e9-ce31-4e98-8655-9daa7e0bceff" providerId="ADAL" clId="{0BA3B793-5F81-4DDE-8245-EBEB631B8B28}" dt="2025-07-08T06:10:28.582" v="14" actId="20577"/>
        <pc:sldMkLst>
          <pc:docMk/>
          <pc:sldMk cId="4129944639" sldId="498"/>
        </pc:sldMkLst>
        <pc:spChg chg="mod">
          <ac:chgData name="Pradeepa P" userId="ba3c13e9-ce31-4e98-8655-9daa7e0bceff" providerId="ADAL" clId="{0BA3B793-5F81-4DDE-8245-EBEB631B8B28}" dt="2025-07-08T06:10:28.582" v="14" actId="20577"/>
          <ac:spMkLst>
            <pc:docMk/>
            <pc:sldMk cId="4129944639" sldId="498"/>
            <ac:spMk id="3" creationId="{4F7E8F7E-6D89-74CB-11C3-C84321CCA4F1}"/>
          </ac:spMkLst>
        </pc:spChg>
        <pc:spChg chg="mod">
          <ac:chgData name="Pradeepa P" userId="ba3c13e9-ce31-4e98-8655-9daa7e0bceff" providerId="ADAL" clId="{0BA3B793-5F81-4DDE-8245-EBEB631B8B28}" dt="2025-07-08T06:10:03.803" v="12" actId="20577"/>
          <ac:spMkLst>
            <pc:docMk/>
            <pc:sldMk cId="4129944639" sldId="498"/>
            <ac:spMk id="9" creationId="{B2327766-4E3E-40CF-8FF1-E0AE92D6BE04}"/>
          </ac:spMkLst>
        </pc:spChg>
      </pc:sldChg>
      <pc:sldChg chg="addSp delSp modSp mod">
        <pc:chgData name="Pradeepa P" userId="ba3c13e9-ce31-4e98-8655-9daa7e0bceff" providerId="ADAL" clId="{0BA3B793-5F81-4DDE-8245-EBEB631B8B28}" dt="2025-07-09T09:08:03.858" v="698" actId="1076"/>
        <pc:sldMkLst>
          <pc:docMk/>
          <pc:sldMk cId="66528652" sldId="666"/>
        </pc:sldMkLst>
      </pc:sldChg>
      <pc:sldChg chg="modSp mod">
        <pc:chgData name="Pradeepa P" userId="ba3c13e9-ce31-4e98-8655-9daa7e0bceff" providerId="ADAL" clId="{0BA3B793-5F81-4DDE-8245-EBEB631B8B28}" dt="2025-07-08T06:36:13.984" v="155" actId="20577"/>
        <pc:sldMkLst>
          <pc:docMk/>
          <pc:sldMk cId="2942096670" sldId="696"/>
        </pc:sldMkLst>
        <pc:graphicFrameChg chg="modGraphic">
          <ac:chgData name="Pradeepa P" userId="ba3c13e9-ce31-4e98-8655-9daa7e0bceff" providerId="ADAL" clId="{0BA3B793-5F81-4DDE-8245-EBEB631B8B28}" dt="2025-07-08T06:36:13.984" v="155" actId="20577"/>
          <ac:graphicFrameMkLst>
            <pc:docMk/>
            <pc:sldMk cId="2942096670" sldId="696"/>
            <ac:graphicFrameMk id="5" creationId="{74D61543-145E-A986-DD87-BEF9AB900578}"/>
          </ac:graphicFrameMkLst>
        </pc:graphicFrameChg>
      </pc:sldChg>
      <pc:sldChg chg="modSp mod">
        <pc:chgData name="Pradeepa P" userId="ba3c13e9-ce31-4e98-8655-9daa7e0bceff" providerId="ADAL" clId="{0BA3B793-5F81-4DDE-8245-EBEB631B8B28}" dt="2025-07-09T08:55:42.422" v="516" actId="20577"/>
        <pc:sldMkLst>
          <pc:docMk/>
          <pc:sldMk cId="2925055086" sldId="701"/>
        </pc:sldMkLst>
      </pc:sldChg>
      <pc:sldChg chg="addSp delSp modSp mod">
        <pc:chgData name="Pradeepa P" userId="ba3c13e9-ce31-4e98-8655-9daa7e0bceff" providerId="ADAL" clId="{0BA3B793-5F81-4DDE-8245-EBEB631B8B28}" dt="2025-07-08T06:35:46.932" v="149" actId="20577"/>
        <pc:sldMkLst>
          <pc:docMk/>
          <pc:sldMk cId="3428591970" sldId="709"/>
        </pc:sldMkLst>
      </pc:sldChg>
      <pc:sldChg chg="addSp modSp mod">
        <pc:chgData name="Pradeepa P" userId="ba3c13e9-ce31-4e98-8655-9daa7e0bceff" providerId="ADAL" clId="{0BA3B793-5F81-4DDE-8245-EBEB631B8B28}" dt="2025-07-09T09:08:27.338" v="700" actId="1076"/>
        <pc:sldMkLst>
          <pc:docMk/>
          <pc:sldMk cId="1756677345" sldId="712"/>
        </pc:sldMkLst>
        <pc:spChg chg="add mod">
          <ac:chgData name="Pradeepa P" userId="ba3c13e9-ce31-4e98-8655-9daa7e0bceff" providerId="ADAL" clId="{0BA3B793-5F81-4DDE-8245-EBEB631B8B28}" dt="2025-07-09T09:08:27.338" v="700" actId="1076"/>
          <ac:spMkLst>
            <pc:docMk/>
            <pc:sldMk cId="1756677345" sldId="712"/>
            <ac:spMk id="9" creationId="{D632E81E-EB35-D7AE-5904-84D890A97386}"/>
          </ac:spMkLst>
        </pc:spChg>
      </pc:sldChg>
      <pc:sldChg chg="modSp mod">
        <pc:chgData name="Pradeepa P" userId="ba3c13e9-ce31-4e98-8655-9daa7e0bceff" providerId="ADAL" clId="{0BA3B793-5F81-4DDE-8245-EBEB631B8B28}" dt="2025-07-08T06:18:26.976" v="25" actId="207"/>
        <pc:sldMkLst>
          <pc:docMk/>
          <pc:sldMk cId="13548610" sldId="730"/>
        </pc:sldMkLst>
        <pc:spChg chg="mod">
          <ac:chgData name="Pradeepa P" userId="ba3c13e9-ce31-4e98-8655-9daa7e0bceff" providerId="ADAL" clId="{0BA3B793-5F81-4DDE-8245-EBEB631B8B28}" dt="2025-07-08T06:18:26.976" v="25" actId="207"/>
          <ac:spMkLst>
            <pc:docMk/>
            <pc:sldMk cId="13548610" sldId="730"/>
            <ac:spMk id="5" creationId="{8E051981-7D84-5437-B872-6A906766430D}"/>
          </ac:spMkLst>
        </pc:spChg>
        <pc:spChg chg="mod">
          <ac:chgData name="Pradeepa P" userId="ba3c13e9-ce31-4e98-8655-9daa7e0bceff" providerId="ADAL" clId="{0BA3B793-5F81-4DDE-8245-EBEB631B8B28}" dt="2025-07-08T06:17:25.602" v="21" actId="207"/>
          <ac:spMkLst>
            <pc:docMk/>
            <pc:sldMk cId="13548610" sldId="730"/>
            <ac:spMk id="52" creationId="{15E0BD23-380C-AC5A-AE8F-E2A84FDB26E9}"/>
          </ac:spMkLst>
        </pc:spChg>
        <pc:spChg chg="mod">
          <ac:chgData name="Pradeepa P" userId="ba3c13e9-ce31-4e98-8655-9daa7e0bceff" providerId="ADAL" clId="{0BA3B793-5F81-4DDE-8245-EBEB631B8B28}" dt="2025-07-08T06:17:55.398" v="23" actId="207"/>
          <ac:spMkLst>
            <pc:docMk/>
            <pc:sldMk cId="13548610" sldId="730"/>
            <ac:spMk id="71" creationId="{897F5B9C-621E-36E6-6431-78AF03283BE8}"/>
          </ac:spMkLst>
        </pc:spChg>
        <pc:grpChg chg="mod">
          <ac:chgData name="Pradeepa P" userId="ba3c13e9-ce31-4e98-8655-9daa7e0bceff" providerId="ADAL" clId="{0BA3B793-5F81-4DDE-8245-EBEB631B8B28}" dt="2025-07-08T06:16:44.116" v="18" actId="1076"/>
          <ac:grpSpMkLst>
            <pc:docMk/>
            <pc:sldMk cId="13548610" sldId="730"/>
            <ac:grpSpMk id="48" creationId="{A6527655-E8EE-5514-BACC-F931EF736D5F}"/>
          </ac:grpSpMkLst>
        </pc:grpChg>
      </pc:sldChg>
      <pc:sldChg chg="modSp mod">
        <pc:chgData name="Pradeepa P" userId="ba3c13e9-ce31-4e98-8655-9daa7e0bceff" providerId="ADAL" clId="{0BA3B793-5F81-4DDE-8245-EBEB631B8B28}" dt="2025-07-09T08:55:10.378" v="510" actId="20577"/>
        <pc:sldMkLst>
          <pc:docMk/>
          <pc:sldMk cId="2995196123" sldId="733"/>
        </pc:sldMkLst>
        <pc:spChg chg="mod">
          <ac:chgData name="Pradeepa P" userId="ba3c13e9-ce31-4e98-8655-9daa7e0bceff" providerId="ADAL" clId="{0BA3B793-5F81-4DDE-8245-EBEB631B8B28}" dt="2025-07-09T08:55:10.378" v="510" actId="20577"/>
          <ac:spMkLst>
            <pc:docMk/>
            <pc:sldMk cId="2995196123" sldId="733"/>
            <ac:spMk id="3" creationId="{316ABE7A-2D02-03DE-C950-58A378604A01}"/>
          </ac:spMkLst>
        </pc:spChg>
      </pc:sldChg>
      <pc:sldChg chg="delSp modSp mod">
        <pc:chgData name="Pradeepa P" userId="ba3c13e9-ce31-4e98-8655-9daa7e0bceff" providerId="ADAL" clId="{0BA3B793-5F81-4DDE-8245-EBEB631B8B28}" dt="2025-07-08T06:11:43.694" v="16" actId="1076"/>
        <pc:sldMkLst>
          <pc:docMk/>
          <pc:sldMk cId="3945202153" sldId="736"/>
        </pc:sldMkLst>
      </pc:sldChg>
      <pc:sldChg chg="modSp mod">
        <pc:chgData name="Pradeepa P" userId="ba3c13e9-ce31-4e98-8655-9daa7e0bceff" providerId="ADAL" clId="{0BA3B793-5F81-4DDE-8245-EBEB631B8B28}" dt="2025-07-09T09:04:02.499" v="687" actId="14100"/>
        <pc:sldMkLst>
          <pc:docMk/>
          <pc:sldMk cId="3269548151" sldId="738"/>
        </pc:sldMkLst>
      </pc:sldChg>
      <pc:sldChg chg="addSp modSp mod">
        <pc:chgData name="Pradeepa P" userId="ba3c13e9-ce31-4e98-8655-9daa7e0bceff" providerId="ADAL" clId="{0BA3B793-5F81-4DDE-8245-EBEB631B8B28}" dt="2025-07-09T09:09:09.508" v="704" actId="1076"/>
        <pc:sldMkLst>
          <pc:docMk/>
          <pc:sldMk cId="1401243303" sldId="741"/>
        </pc:sldMkLst>
      </pc:sldChg>
      <pc:sldChg chg="modSp mod">
        <pc:chgData name="Pradeepa P" userId="ba3c13e9-ce31-4e98-8655-9daa7e0bceff" providerId="ADAL" clId="{0BA3B793-5F81-4DDE-8245-EBEB631B8B28}" dt="2025-07-09T09:02:01.435" v="679" actId="20577"/>
        <pc:sldMkLst>
          <pc:docMk/>
          <pc:sldMk cId="3159652054" sldId="742"/>
        </pc:sldMkLst>
      </pc:sldChg>
      <pc:sldChg chg="modSp mod">
        <pc:chgData name="Pradeepa P" userId="ba3c13e9-ce31-4e98-8655-9daa7e0bceff" providerId="ADAL" clId="{0BA3B793-5F81-4DDE-8245-EBEB631B8B28}" dt="2025-07-08T06:36:48.500" v="163" actId="20577"/>
        <pc:sldMkLst>
          <pc:docMk/>
          <pc:sldMk cId="2650752808" sldId="746"/>
        </pc:sldMkLst>
      </pc:sldChg>
      <pc:sldChg chg="addSp delSp modSp mod">
        <pc:chgData name="Pradeepa P" userId="ba3c13e9-ce31-4e98-8655-9daa7e0bceff" providerId="ADAL" clId="{0BA3B793-5F81-4DDE-8245-EBEB631B8B28}" dt="2025-07-09T08:55:48.528" v="518" actId="20577"/>
        <pc:sldMkLst>
          <pc:docMk/>
          <pc:sldMk cId="278374271" sldId="749"/>
        </pc:sldMkLst>
        <pc:spChg chg="mod">
          <ac:chgData name="Pradeepa P" userId="ba3c13e9-ce31-4e98-8655-9daa7e0bceff" providerId="ADAL" clId="{0BA3B793-5F81-4DDE-8245-EBEB631B8B28}" dt="2025-07-09T08:55:48.528" v="518" actId="20577"/>
          <ac:spMkLst>
            <pc:docMk/>
            <pc:sldMk cId="278374271" sldId="749"/>
            <ac:spMk id="3" creationId="{1F3CDE7C-3840-49F8-855C-B9BA5359FCC5}"/>
          </ac:spMkLst>
        </pc:spChg>
      </pc:sldChg>
      <pc:sldChg chg="modSp mod">
        <pc:chgData name="Pradeepa P" userId="ba3c13e9-ce31-4e98-8655-9daa7e0bceff" providerId="ADAL" clId="{0BA3B793-5F81-4DDE-8245-EBEB631B8B28}" dt="2025-07-09T08:56:11.814" v="523" actId="20577"/>
        <pc:sldMkLst>
          <pc:docMk/>
          <pc:sldMk cId="994566322" sldId="750"/>
        </pc:sldMkLst>
      </pc:sldChg>
      <pc:sldChg chg="modSp del mod">
        <pc:chgData name="Pradeepa P" userId="ba3c13e9-ce31-4e98-8655-9daa7e0bceff" providerId="ADAL" clId="{0BA3B793-5F81-4DDE-8245-EBEB631B8B28}" dt="2025-07-08T16:44:42.720" v="460" actId="47"/>
        <pc:sldMkLst>
          <pc:docMk/>
          <pc:sldMk cId="618642851" sldId="751"/>
        </pc:sldMkLst>
      </pc:sldChg>
      <pc:sldChg chg="addSp delSp modSp mod">
        <pc:chgData name="Pradeepa P" userId="ba3c13e9-ce31-4e98-8655-9daa7e0bceff" providerId="ADAL" clId="{0BA3B793-5F81-4DDE-8245-EBEB631B8B28}" dt="2025-07-08T16:50:11.622" v="472" actId="1076"/>
        <pc:sldMkLst>
          <pc:docMk/>
          <pc:sldMk cId="1782899296" sldId="752"/>
        </pc:sldMkLst>
      </pc:sldChg>
      <pc:sldChg chg="modSp">
        <pc:chgData name="Pradeepa P" userId="ba3c13e9-ce31-4e98-8655-9daa7e0bceff" providerId="ADAL" clId="{0BA3B793-5F81-4DDE-8245-EBEB631B8B28}" dt="2025-07-08T06:41:01.439" v="179"/>
        <pc:sldMkLst>
          <pc:docMk/>
          <pc:sldMk cId="3441689170" sldId="753"/>
        </pc:sldMkLst>
      </pc:sldChg>
      <pc:sldChg chg="modSp mod">
        <pc:chgData name="Pradeepa P" userId="ba3c13e9-ce31-4e98-8655-9daa7e0bceff" providerId="ADAL" clId="{0BA3B793-5F81-4DDE-8245-EBEB631B8B28}" dt="2025-07-09T08:59:42.120" v="621" actId="1076"/>
        <pc:sldMkLst>
          <pc:docMk/>
          <pc:sldMk cId="753784008" sldId="754"/>
        </pc:sldMkLst>
      </pc:sldChg>
      <pc:sldChg chg="modSp mod">
        <pc:chgData name="Pradeepa P" userId="ba3c13e9-ce31-4e98-8655-9daa7e0bceff" providerId="ADAL" clId="{0BA3B793-5F81-4DDE-8245-EBEB631B8B28}" dt="2025-07-09T09:00:40.848" v="669" actId="6549"/>
        <pc:sldMkLst>
          <pc:docMk/>
          <pc:sldMk cId="1839551934" sldId="755"/>
        </pc:sldMkLst>
      </pc:sldChg>
      <pc:sldChg chg="modSp mod">
        <pc:chgData name="Pradeepa P" userId="ba3c13e9-ce31-4e98-8655-9daa7e0bceff" providerId="ADAL" clId="{0BA3B793-5F81-4DDE-8245-EBEB631B8B28}" dt="2025-07-09T09:04:38.555" v="694" actId="20577"/>
        <pc:sldMkLst>
          <pc:docMk/>
          <pc:sldMk cId="2344934715" sldId="756"/>
        </pc:sldMkLst>
      </pc:sldChg>
      <pc:sldChg chg="modSp mod">
        <pc:chgData name="Pradeepa P" userId="ba3c13e9-ce31-4e98-8655-9daa7e0bceff" providerId="ADAL" clId="{0BA3B793-5F81-4DDE-8245-EBEB631B8B28}" dt="2025-07-08T06:42:33.920" v="192" actId="2710"/>
        <pc:sldMkLst>
          <pc:docMk/>
          <pc:sldMk cId="1428693035" sldId="758"/>
        </pc:sldMkLst>
      </pc:sldChg>
      <pc:sldChg chg="modSp mod">
        <pc:chgData name="Pradeepa P" userId="ba3c13e9-ce31-4e98-8655-9daa7e0bceff" providerId="ADAL" clId="{0BA3B793-5F81-4DDE-8245-EBEB631B8B28}" dt="2025-07-09T09:01:49.912" v="675" actId="20577"/>
        <pc:sldMkLst>
          <pc:docMk/>
          <pc:sldMk cId="768763023" sldId="760"/>
        </pc:sldMkLst>
      </pc:sldChg>
      <pc:sldChg chg="modSp mod">
        <pc:chgData name="Pradeepa P" userId="ba3c13e9-ce31-4e98-8655-9daa7e0bceff" providerId="ADAL" clId="{0BA3B793-5F81-4DDE-8245-EBEB631B8B28}" dt="2025-07-09T09:01:29.768" v="672" actId="20577"/>
        <pc:sldMkLst>
          <pc:docMk/>
          <pc:sldMk cId="1041933068" sldId="761"/>
        </pc:sldMkLst>
      </pc:sldChg>
      <pc:sldChg chg="modSp mod">
        <pc:chgData name="Pradeepa P" userId="ba3c13e9-ce31-4e98-8655-9daa7e0bceff" providerId="ADAL" clId="{0BA3B793-5F81-4DDE-8245-EBEB631B8B28}" dt="2025-07-08T06:42:15.178" v="190" actId="14100"/>
        <pc:sldMkLst>
          <pc:docMk/>
          <pc:sldMk cId="2205782557" sldId="762"/>
        </pc:sldMkLst>
      </pc:sldChg>
      <pc:sldChg chg="modSp mod">
        <pc:chgData name="Pradeepa P" userId="ba3c13e9-ce31-4e98-8655-9daa7e0bceff" providerId="ADAL" clId="{0BA3B793-5F81-4DDE-8245-EBEB631B8B28}" dt="2025-07-09T08:55:15.535" v="512" actId="20577"/>
        <pc:sldMkLst>
          <pc:docMk/>
          <pc:sldMk cId="2202862646" sldId="763"/>
        </pc:sldMkLst>
        <pc:spChg chg="mod">
          <ac:chgData name="Pradeepa P" userId="ba3c13e9-ce31-4e98-8655-9daa7e0bceff" providerId="ADAL" clId="{0BA3B793-5F81-4DDE-8245-EBEB631B8B28}" dt="2025-07-09T08:55:15.535" v="512" actId="20577"/>
          <ac:spMkLst>
            <pc:docMk/>
            <pc:sldMk cId="2202862646" sldId="763"/>
            <ac:spMk id="8" creationId="{CAE8F6A6-BF00-8B39-53C6-80EEBC39E47F}"/>
          </ac:spMkLst>
        </pc:spChg>
      </pc:sldChg>
      <pc:sldChg chg="addSp delSp modSp add mod ord">
        <pc:chgData name="Pradeepa P" userId="ba3c13e9-ce31-4e98-8655-9daa7e0bceff" providerId="ADAL" clId="{0BA3B793-5F81-4DDE-8245-EBEB631B8B28}" dt="2025-07-09T08:55:28.221" v="514" actId="1076"/>
        <pc:sldMkLst>
          <pc:docMk/>
          <pc:sldMk cId="914714346" sldId="764"/>
        </pc:sldMkLst>
        <pc:spChg chg="mod">
          <ac:chgData name="Pradeepa P" userId="ba3c13e9-ce31-4e98-8655-9daa7e0bceff" providerId="ADAL" clId="{0BA3B793-5F81-4DDE-8245-EBEB631B8B28}" dt="2025-07-08T06:28:50.186" v="94" actId="6549"/>
          <ac:spMkLst>
            <pc:docMk/>
            <pc:sldMk cId="914714346" sldId="764"/>
            <ac:spMk id="3" creationId="{38BEAD37-360E-D9EB-51BF-19D7529E48C8}"/>
          </ac:spMkLst>
        </pc:spChg>
        <pc:spChg chg="add mod">
          <ac:chgData name="Pradeepa P" userId="ba3c13e9-ce31-4e98-8655-9daa7e0bceff" providerId="ADAL" clId="{0BA3B793-5F81-4DDE-8245-EBEB631B8B28}" dt="2025-07-08T06:33:45.939" v="122" actId="27636"/>
          <ac:spMkLst>
            <pc:docMk/>
            <pc:sldMk cId="914714346" sldId="764"/>
            <ac:spMk id="10" creationId="{9245C8B9-56AD-E181-907C-40A1BAA49EA3}"/>
          </ac:spMkLst>
        </pc:spChg>
        <pc:graphicFrameChg chg="add mod modGraphic">
          <ac:chgData name="Pradeepa P" userId="ba3c13e9-ce31-4e98-8655-9daa7e0bceff" providerId="ADAL" clId="{0BA3B793-5F81-4DDE-8245-EBEB631B8B28}" dt="2025-07-09T08:55:28.221" v="514" actId="1076"/>
          <ac:graphicFrameMkLst>
            <pc:docMk/>
            <pc:sldMk cId="914714346" sldId="764"/>
            <ac:graphicFrameMk id="6" creationId="{AD518B5B-0405-E2C5-B005-575470F2FCD0}"/>
          </ac:graphicFrameMkLst>
        </pc:graphicFrameChg>
        <pc:picChg chg="mod">
          <ac:chgData name="Pradeepa P" userId="ba3c13e9-ce31-4e98-8655-9daa7e0bceff" providerId="ADAL" clId="{0BA3B793-5F81-4DDE-8245-EBEB631B8B28}" dt="2025-07-09T08:55:25.064" v="513" actId="1076"/>
          <ac:picMkLst>
            <pc:docMk/>
            <pc:sldMk cId="914714346" sldId="764"/>
            <ac:picMk id="7" creationId="{472EE5C8-A90C-D34A-C0FD-4ED9C172ABFF}"/>
          </ac:picMkLst>
        </pc:picChg>
      </pc:sldChg>
      <pc:sldChg chg="modSp mod">
        <pc:chgData name="Pradeepa P" userId="ba3c13e9-ce31-4e98-8655-9daa7e0bceff" providerId="ADAL" clId="{0BA3B793-5F81-4DDE-8245-EBEB631B8B28}" dt="2025-07-09T09:03:29.168" v="685" actId="20577"/>
        <pc:sldMkLst>
          <pc:docMk/>
          <pc:sldMk cId="2331326733" sldId="765"/>
        </pc:sldMkLst>
      </pc:sldChg>
      <pc:sldChg chg="modSp mod">
        <pc:chgData name="Pradeepa P" userId="ba3c13e9-ce31-4e98-8655-9daa7e0bceff" providerId="ADAL" clId="{0BA3B793-5F81-4DDE-8245-EBEB631B8B28}" dt="2025-07-09T08:55:56.301" v="520" actId="20577"/>
        <pc:sldMkLst>
          <pc:docMk/>
          <pc:sldMk cId="1536385734" sldId="766"/>
        </pc:sldMkLst>
      </pc:sldChg>
      <pc:sldChg chg="modSp mod">
        <pc:chgData name="Pradeepa P" userId="ba3c13e9-ce31-4e98-8655-9daa7e0bceff" providerId="ADAL" clId="{0BA3B793-5F81-4DDE-8245-EBEB631B8B28}" dt="2025-07-09T08:56:46.768" v="529" actId="20577"/>
        <pc:sldMkLst>
          <pc:docMk/>
          <pc:sldMk cId="2175218754" sldId="768"/>
        </pc:sldMkLst>
      </pc:sldChg>
      <pc:sldChg chg="add">
        <pc:chgData name="Pradeepa P" userId="ba3c13e9-ce31-4e98-8655-9daa7e0bceff" providerId="ADAL" clId="{0BA3B793-5F81-4DDE-8245-EBEB631B8B28}" dt="2025-07-08T12:45:24.872" v="281" actId="2890"/>
        <pc:sldMkLst>
          <pc:docMk/>
          <pc:sldMk cId="2981916361" sldId="768"/>
        </pc:sldMkLst>
      </pc:sldChg>
      <pc:sldChg chg="modSp mod">
        <pc:chgData name="Pradeepa P" userId="ba3c13e9-ce31-4e98-8655-9daa7e0bceff" providerId="ADAL" clId="{0BA3B793-5F81-4DDE-8245-EBEB631B8B28}" dt="2025-07-09T08:56:50.839" v="530" actId="20577"/>
        <pc:sldMkLst>
          <pc:docMk/>
          <pc:sldMk cId="3090156471" sldId="769"/>
        </pc:sldMkLst>
      </pc:sldChg>
      <pc:sldChg chg="modSp mod">
        <pc:chgData name="Pradeepa P" userId="ba3c13e9-ce31-4e98-8655-9daa7e0bceff" providerId="ADAL" clId="{0BA3B793-5F81-4DDE-8245-EBEB631B8B28}" dt="2025-07-09T09:01:34.024" v="673" actId="20577"/>
        <pc:sldMkLst>
          <pc:docMk/>
          <pc:sldMk cId="2542349088" sldId="771"/>
        </pc:sldMkLst>
      </pc:sldChg>
      <pc:sldChg chg="addSp modSp mod">
        <pc:chgData name="Pradeepa P" userId="ba3c13e9-ce31-4e98-8655-9daa7e0bceff" providerId="ADAL" clId="{0BA3B793-5F81-4DDE-8245-EBEB631B8B28}" dt="2025-07-09T08:59:29.353" v="619" actId="20577"/>
        <pc:sldMkLst>
          <pc:docMk/>
          <pc:sldMk cId="1788395174" sldId="773"/>
        </pc:sldMkLst>
      </pc:sldChg>
      <pc:sldChg chg="modSp mod">
        <pc:chgData name="Pradeepa P" userId="ba3c13e9-ce31-4e98-8655-9daa7e0bceff" providerId="ADAL" clId="{0BA3B793-5F81-4DDE-8245-EBEB631B8B28}" dt="2025-07-09T09:00:16.746" v="668" actId="20577"/>
        <pc:sldMkLst>
          <pc:docMk/>
          <pc:sldMk cId="1752827311" sldId="774"/>
        </pc:sldMkLst>
      </pc:sldChg>
      <pc:sldChg chg="modSp mod">
        <pc:chgData name="Pradeepa P" userId="ba3c13e9-ce31-4e98-8655-9daa7e0bceff" providerId="ADAL" clId="{0BA3B793-5F81-4DDE-8245-EBEB631B8B28}" dt="2025-07-09T09:00:59.801" v="670" actId="20577"/>
        <pc:sldMkLst>
          <pc:docMk/>
          <pc:sldMk cId="52699397" sldId="776"/>
        </pc:sldMkLst>
      </pc:sldChg>
      <pc:sldChg chg="modSp mod">
        <pc:chgData name="Pradeepa P" userId="ba3c13e9-ce31-4e98-8655-9daa7e0bceff" providerId="ADAL" clId="{0BA3B793-5F81-4DDE-8245-EBEB631B8B28}" dt="2025-07-09T09:01:55.327" v="677" actId="20577"/>
        <pc:sldMkLst>
          <pc:docMk/>
          <pc:sldMk cId="2605367613" sldId="778"/>
        </pc:sldMkLst>
      </pc:sldChg>
      <pc:sldChg chg="modSp mod">
        <pc:chgData name="Pradeepa P" userId="ba3c13e9-ce31-4e98-8655-9daa7e0bceff" providerId="ADAL" clId="{0BA3B793-5F81-4DDE-8245-EBEB631B8B28}" dt="2025-07-09T09:01:17.273" v="671" actId="20577"/>
        <pc:sldMkLst>
          <pc:docMk/>
          <pc:sldMk cId="3657806314" sldId="780"/>
        </pc:sldMkLst>
      </pc:sldChg>
      <pc:sldChg chg="modSp mod">
        <pc:chgData name="Pradeepa P" userId="ba3c13e9-ce31-4e98-8655-9daa7e0bceff" providerId="ADAL" clId="{0BA3B793-5F81-4DDE-8245-EBEB631B8B28}" dt="2025-07-09T08:56:58.303" v="531" actId="1076"/>
        <pc:sldMkLst>
          <pc:docMk/>
          <pc:sldMk cId="3388402331" sldId="783"/>
        </pc:sldMkLst>
      </pc:sldChg>
      <pc:sldChg chg="modSp mod">
        <pc:chgData name="Pradeepa P" userId="ba3c13e9-ce31-4e98-8655-9daa7e0bceff" providerId="ADAL" clId="{0BA3B793-5F81-4DDE-8245-EBEB631B8B28}" dt="2025-07-09T09:02:40.300" v="682" actId="1076"/>
        <pc:sldMkLst>
          <pc:docMk/>
          <pc:sldMk cId="4174853062" sldId="784"/>
        </pc:sldMkLst>
      </pc:sldChg>
    </pc:docChg>
  </pc:docChgLst>
  <pc:docChgLst>
    <pc:chgData name="Bhuvanesh" userId="4650cd39-8dbb-4c0f-8fda-594efc81948c" providerId="ADAL" clId="{09497E99-F037-4362-8849-4D177C9BFEDD}"/>
    <pc:docChg chg="undo custSel modSld">
      <pc:chgData name="Bhuvanesh" userId="4650cd39-8dbb-4c0f-8fda-594efc81948c" providerId="ADAL" clId="{09497E99-F037-4362-8849-4D177C9BFEDD}" dt="2025-07-08T06:20:06.119" v="31" actId="1076"/>
      <pc:docMkLst>
        <pc:docMk/>
      </pc:docMkLst>
      <pc:sldChg chg="modSp mod">
        <pc:chgData name="Bhuvanesh" userId="4650cd39-8dbb-4c0f-8fda-594efc81948c" providerId="ADAL" clId="{09497E99-F037-4362-8849-4D177C9BFEDD}" dt="2025-07-08T06:20:06.119" v="31" actId="1076"/>
        <pc:sldMkLst>
          <pc:docMk/>
          <pc:sldMk cId="13548610" sldId="730"/>
        </pc:sldMkLst>
        <pc:spChg chg="mod">
          <ac:chgData name="Bhuvanesh" userId="4650cd39-8dbb-4c0f-8fda-594efc81948c" providerId="ADAL" clId="{09497E99-F037-4362-8849-4D177C9BFEDD}" dt="2025-07-08T06:19:22.223" v="23" actId="1076"/>
          <ac:spMkLst>
            <pc:docMk/>
            <pc:sldMk cId="13548610" sldId="730"/>
            <ac:spMk id="5" creationId="{8E051981-7D84-5437-B872-6A906766430D}"/>
          </ac:spMkLst>
        </pc:spChg>
        <pc:spChg chg="mod">
          <ac:chgData name="Bhuvanesh" userId="4650cd39-8dbb-4c0f-8fda-594efc81948c" providerId="ADAL" clId="{09497E99-F037-4362-8849-4D177C9BFEDD}" dt="2025-07-08T06:17:41.049" v="1" actId="113"/>
          <ac:spMkLst>
            <pc:docMk/>
            <pc:sldMk cId="13548610" sldId="730"/>
            <ac:spMk id="52" creationId="{15E0BD23-380C-AC5A-AE8F-E2A84FDB26E9}"/>
          </ac:spMkLst>
        </pc:spChg>
        <pc:spChg chg="mod">
          <ac:chgData name="Bhuvanesh" userId="4650cd39-8dbb-4c0f-8fda-594efc81948c" providerId="ADAL" clId="{09497E99-F037-4362-8849-4D177C9BFEDD}" dt="2025-07-08T06:17:47.145" v="2" actId="108"/>
          <ac:spMkLst>
            <pc:docMk/>
            <pc:sldMk cId="13548610" sldId="730"/>
            <ac:spMk id="63" creationId="{A7481134-2F6E-3F63-2134-E7F55C1573F1}"/>
          </ac:spMkLst>
        </pc:spChg>
        <pc:spChg chg="mod">
          <ac:chgData name="Bhuvanesh" userId="4650cd39-8dbb-4c0f-8fda-594efc81948c" providerId="ADAL" clId="{09497E99-F037-4362-8849-4D177C9BFEDD}" dt="2025-07-08T06:18:45.562" v="19" actId="108"/>
          <ac:spMkLst>
            <pc:docMk/>
            <pc:sldMk cId="13548610" sldId="730"/>
            <ac:spMk id="70" creationId="{D2C98BBE-7BFA-12AA-2135-3950B031C855}"/>
          </ac:spMkLst>
        </pc:spChg>
        <pc:spChg chg="mod">
          <ac:chgData name="Bhuvanesh" userId="4650cd39-8dbb-4c0f-8fda-594efc81948c" providerId="ADAL" clId="{09497E99-F037-4362-8849-4D177C9BFEDD}" dt="2025-07-08T06:18:54.020" v="22" actId="108"/>
          <ac:spMkLst>
            <pc:docMk/>
            <pc:sldMk cId="13548610" sldId="730"/>
            <ac:spMk id="71" creationId="{897F5B9C-621E-36E6-6431-78AF03283BE8}"/>
          </ac:spMkLst>
        </pc:spChg>
        <pc:spChg chg="mod">
          <ac:chgData name="Bhuvanesh" userId="4650cd39-8dbb-4c0f-8fda-594efc81948c" providerId="ADAL" clId="{09497E99-F037-4362-8849-4D177C9BFEDD}" dt="2025-07-08T06:18:45.562" v="19" actId="108"/>
          <ac:spMkLst>
            <pc:docMk/>
            <pc:sldMk cId="13548610" sldId="730"/>
            <ac:spMk id="72" creationId="{7875C110-B1BA-673A-86C2-DC8C907DEC48}"/>
          </ac:spMkLst>
        </pc:spChg>
        <pc:spChg chg="mod">
          <ac:chgData name="Bhuvanesh" userId="4650cd39-8dbb-4c0f-8fda-594efc81948c" providerId="ADAL" clId="{09497E99-F037-4362-8849-4D177C9BFEDD}" dt="2025-07-08T06:18:45.562" v="19" actId="108"/>
          <ac:spMkLst>
            <pc:docMk/>
            <pc:sldMk cId="13548610" sldId="730"/>
            <ac:spMk id="73" creationId="{C6206867-EE36-8651-3931-70EEFD9DC649}"/>
          </ac:spMkLst>
        </pc:spChg>
        <pc:spChg chg="mod">
          <ac:chgData name="Bhuvanesh" userId="4650cd39-8dbb-4c0f-8fda-594efc81948c" providerId="ADAL" clId="{09497E99-F037-4362-8849-4D177C9BFEDD}" dt="2025-07-08T06:18:33.294" v="17" actId="108"/>
          <ac:spMkLst>
            <pc:docMk/>
            <pc:sldMk cId="13548610" sldId="730"/>
            <ac:spMk id="76" creationId="{F97E2E1F-BCF4-7BB5-A4AB-F241448F6BC4}"/>
          </ac:spMkLst>
        </pc:spChg>
        <pc:spChg chg="mod">
          <ac:chgData name="Bhuvanesh" userId="4650cd39-8dbb-4c0f-8fda-594efc81948c" providerId="ADAL" clId="{09497E99-F037-4362-8849-4D177C9BFEDD}" dt="2025-07-08T06:17:50.953" v="4" actId="108"/>
          <ac:spMkLst>
            <pc:docMk/>
            <pc:sldMk cId="13548610" sldId="730"/>
            <ac:spMk id="77" creationId="{90F19A8D-7E9C-0C04-0B1C-3DA2D59C76CB}"/>
          </ac:spMkLst>
        </pc:spChg>
        <pc:spChg chg="mod">
          <ac:chgData name="Bhuvanesh" userId="4650cd39-8dbb-4c0f-8fda-594efc81948c" providerId="ADAL" clId="{09497E99-F037-4362-8849-4D177C9BFEDD}" dt="2025-07-08T06:18:03.394" v="13" actId="108"/>
          <ac:spMkLst>
            <pc:docMk/>
            <pc:sldMk cId="13548610" sldId="730"/>
            <ac:spMk id="78" creationId="{B3CD28DE-D32C-2BF4-EFF5-0AF9FE1837EA}"/>
          </ac:spMkLst>
        </pc:spChg>
        <pc:spChg chg="mod">
          <ac:chgData name="Bhuvanesh" userId="4650cd39-8dbb-4c0f-8fda-594efc81948c" providerId="ADAL" clId="{09497E99-F037-4362-8849-4D177C9BFEDD}" dt="2025-07-08T06:17:50.953" v="4" actId="108"/>
          <ac:spMkLst>
            <pc:docMk/>
            <pc:sldMk cId="13548610" sldId="730"/>
            <ac:spMk id="79" creationId="{B3DF1A97-84C0-9503-D7A9-55A69D636E4D}"/>
          </ac:spMkLst>
        </pc:spChg>
        <pc:spChg chg="mod">
          <ac:chgData name="Bhuvanesh" userId="4650cd39-8dbb-4c0f-8fda-594efc81948c" providerId="ADAL" clId="{09497E99-F037-4362-8849-4D177C9BFEDD}" dt="2025-07-08T06:17:50.953" v="4" actId="108"/>
          <ac:spMkLst>
            <pc:docMk/>
            <pc:sldMk cId="13548610" sldId="730"/>
            <ac:spMk id="80" creationId="{768E45EF-ADC7-EF77-ECE2-6B396D216D28}"/>
          </ac:spMkLst>
        </pc:spChg>
        <pc:spChg chg="mod">
          <ac:chgData name="Bhuvanesh" userId="4650cd39-8dbb-4c0f-8fda-594efc81948c" providerId="ADAL" clId="{09497E99-F037-4362-8849-4D177C9BFEDD}" dt="2025-07-08T06:17:55.320" v="7" actId="108"/>
          <ac:spMkLst>
            <pc:docMk/>
            <pc:sldMk cId="13548610" sldId="730"/>
            <ac:spMk id="83" creationId="{478635FC-7C1B-892E-2AF6-335986A444F2}"/>
          </ac:spMkLst>
        </pc:spChg>
        <pc:spChg chg="mod">
          <ac:chgData name="Bhuvanesh" userId="4650cd39-8dbb-4c0f-8fda-594efc81948c" providerId="ADAL" clId="{09497E99-F037-4362-8849-4D177C9BFEDD}" dt="2025-07-08T06:18:06.139" v="15" actId="108"/>
          <ac:spMkLst>
            <pc:docMk/>
            <pc:sldMk cId="13548610" sldId="730"/>
            <ac:spMk id="84" creationId="{F24DE4BC-F4DB-CEF8-DC36-222BA99DF620}"/>
          </ac:spMkLst>
        </pc:spChg>
        <pc:spChg chg="mod">
          <ac:chgData name="Bhuvanesh" userId="4650cd39-8dbb-4c0f-8fda-594efc81948c" providerId="ADAL" clId="{09497E99-F037-4362-8849-4D177C9BFEDD}" dt="2025-07-08T06:17:55.320" v="7" actId="108"/>
          <ac:spMkLst>
            <pc:docMk/>
            <pc:sldMk cId="13548610" sldId="730"/>
            <ac:spMk id="85" creationId="{96CA672C-1BC8-B2D3-E870-C4AD523B0C01}"/>
          </ac:spMkLst>
        </pc:spChg>
        <pc:spChg chg="mod">
          <ac:chgData name="Bhuvanesh" userId="4650cd39-8dbb-4c0f-8fda-594efc81948c" providerId="ADAL" clId="{09497E99-F037-4362-8849-4D177C9BFEDD}" dt="2025-07-08T06:17:55.320" v="7" actId="108"/>
          <ac:spMkLst>
            <pc:docMk/>
            <pc:sldMk cId="13548610" sldId="730"/>
            <ac:spMk id="86" creationId="{7976C704-C270-1139-0623-B97479BA0E2F}"/>
          </ac:spMkLst>
        </pc:spChg>
        <pc:spChg chg="mod">
          <ac:chgData name="Bhuvanesh" userId="4650cd39-8dbb-4c0f-8fda-594efc81948c" providerId="ADAL" clId="{09497E99-F037-4362-8849-4D177C9BFEDD}" dt="2025-07-08T06:17:52.574" v="5" actId="108"/>
          <ac:spMkLst>
            <pc:docMk/>
            <pc:sldMk cId="13548610" sldId="730"/>
            <ac:spMk id="91" creationId="{D3C90470-4E34-CC56-D812-CCB8DB349DC0}"/>
          </ac:spMkLst>
        </pc:spChg>
        <pc:spChg chg="mod">
          <ac:chgData name="Bhuvanesh" userId="4650cd39-8dbb-4c0f-8fda-594efc81948c" providerId="ADAL" clId="{09497E99-F037-4362-8849-4D177C9BFEDD}" dt="2025-07-08T06:19:34.702" v="25" actId="1076"/>
          <ac:spMkLst>
            <pc:docMk/>
            <pc:sldMk cId="13548610" sldId="730"/>
            <ac:spMk id="103" creationId="{F18CB4DA-156E-30E1-D0D3-95EC3E0023EB}"/>
          </ac:spMkLst>
        </pc:spChg>
        <pc:spChg chg="mod">
          <ac:chgData name="Bhuvanesh" userId="4650cd39-8dbb-4c0f-8fda-594efc81948c" providerId="ADAL" clId="{09497E99-F037-4362-8849-4D177C9BFEDD}" dt="2025-07-08T06:19:50.236" v="29" actId="1076"/>
          <ac:spMkLst>
            <pc:docMk/>
            <pc:sldMk cId="13548610" sldId="730"/>
            <ac:spMk id="148" creationId="{BC33B0CB-1E6B-80BF-FD26-E4B33D6A01F7}"/>
          </ac:spMkLst>
        </pc:spChg>
        <pc:spChg chg="mod">
          <ac:chgData name="Bhuvanesh" userId="4650cd39-8dbb-4c0f-8fda-594efc81948c" providerId="ADAL" clId="{09497E99-F037-4362-8849-4D177C9BFEDD}" dt="2025-07-08T06:20:06.119" v="31" actId="1076"/>
          <ac:spMkLst>
            <pc:docMk/>
            <pc:sldMk cId="13548610" sldId="730"/>
            <ac:spMk id="149" creationId="{253EA276-1520-2D49-8B8E-B58B010D7920}"/>
          </ac:spMkLst>
        </pc:spChg>
        <pc:spChg chg="mod">
          <ac:chgData name="Bhuvanesh" userId="4650cd39-8dbb-4c0f-8fda-594efc81948c" providerId="ADAL" clId="{09497E99-F037-4362-8849-4D177C9BFEDD}" dt="2025-07-08T06:19:31.899" v="24" actId="1076"/>
          <ac:spMkLst>
            <pc:docMk/>
            <pc:sldMk cId="13548610" sldId="730"/>
            <ac:spMk id="170" creationId="{E2C567BC-4162-6060-D5BF-3792C4638F03}"/>
          </ac:spMkLst>
        </pc:spChg>
        <pc:spChg chg="mod">
          <ac:chgData name="Bhuvanesh" userId="4650cd39-8dbb-4c0f-8fda-594efc81948c" providerId="ADAL" clId="{09497E99-F037-4362-8849-4D177C9BFEDD}" dt="2025-07-08T06:19:42.443" v="26" actId="1076"/>
          <ac:spMkLst>
            <pc:docMk/>
            <pc:sldMk cId="13548610" sldId="730"/>
            <ac:spMk id="171" creationId="{C0C0C4F1-EEB4-5E88-AC57-77F260262B94}"/>
          </ac:spMkLst>
        </pc:spChg>
        <pc:spChg chg="mod">
          <ac:chgData name="Bhuvanesh" userId="4650cd39-8dbb-4c0f-8fda-594efc81948c" providerId="ADAL" clId="{09497E99-F037-4362-8849-4D177C9BFEDD}" dt="2025-07-08T06:20:01.069" v="30" actId="1076"/>
          <ac:spMkLst>
            <pc:docMk/>
            <pc:sldMk cId="13548610" sldId="730"/>
            <ac:spMk id="172" creationId="{4141B852-0384-09FF-F622-45B5B574ACF7}"/>
          </ac:spMkLst>
        </pc:spChg>
        <pc:grpChg chg="mod">
          <ac:chgData name="Bhuvanesh" userId="4650cd39-8dbb-4c0f-8fda-594efc81948c" providerId="ADAL" clId="{09497E99-F037-4362-8849-4D177C9BFEDD}" dt="2025-07-08T06:19:22.223" v="23" actId="1076"/>
          <ac:grpSpMkLst>
            <pc:docMk/>
            <pc:sldMk cId="13548610" sldId="730"/>
            <ac:grpSpMk id="48" creationId="{A6527655-E8EE-5514-BACC-F931EF736D5F}"/>
          </ac:grpSpMkLst>
        </pc:grpChg>
      </pc:sldChg>
    </pc:docChg>
  </pc:docChgLst>
  <pc:docChgLst>
    <pc:chgData name="Guest User" userId="S::urn:spo:tenantanon#2fe6762b-2c15-4a41-9779-d487e594fbaf::" providerId="AD" clId="Web-{D9A5692E-8F2D-8A5A-9D6A-2E44CA3E021C}"/>
    <pc:docChg chg="modSld">
      <pc:chgData name="Guest User" userId="S::urn:spo:tenantanon#2fe6762b-2c15-4a41-9779-d487e594fbaf::" providerId="AD" clId="Web-{D9A5692E-8F2D-8A5A-9D6A-2E44CA3E021C}" dt="2025-07-11T01:16:00.620" v="222" actId="20577"/>
      <pc:docMkLst>
        <pc:docMk/>
      </pc:docMkLst>
      <pc:sldChg chg="modSp">
        <pc:chgData name="Guest User" userId="S::urn:spo:tenantanon#2fe6762b-2c15-4a41-9779-d487e594fbaf::" providerId="AD" clId="Web-{D9A5692E-8F2D-8A5A-9D6A-2E44CA3E021C}" dt="2025-07-11T01:14:47.085" v="215" actId="20577"/>
        <pc:sldMkLst>
          <pc:docMk/>
          <pc:sldMk cId="2925055086" sldId="701"/>
        </pc:sldMkLst>
      </pc:sldChg>
      <pc:sldChg chg="addSp modSp">
        <pc:chgData name="Guest User" userId="S::urn:spo:tenantanon#2fe6762b-2c15-4a41-9779-d487e594fbaf::" providerId="AD" clId="Web-{D9A5692E-8F2D-8A5A-9D6A-2E44CA3E021C}" dt="2025-07-10T16:00:44.324" v="111" actId="1076"/>
        <pc:sldMkLst>
          <pc:docMk/>
          <pc:sldMk cId="1401243303" sldId="741"/>
        </pc:sldMkLst>
      </pc:sldChg>
      <pc:sldChg chg="modSp">
        <pc:chgData name="Guest User" userId="S::urn:spo:tenantanon#2fe6762b-2c15-4a41-9779-d487e594fbaf::" providerId="AD" clId="Web-{D9A5692E-8F2D-8A5A-9D6A-2E44CA3E021C}" dt="2025-07-11T01:16:00.620" v="222" actId="20577"/>
        <pc:sldMkLst>
          <pc:docMk/>
          <pc:sldMk cId="278374271" sldId="749"/>
        </pc:sldMkLst>
        <pc:spChg chg="mod">
          <ac:chgData name="Guest User" userId="S::urn:spo:tenantanon#2fe6762b-2c15-4a41-9779-d487e594fbaf::" providerId="AD" clId="Web-{D9A5692E-8F2D-8A5A-9D6A-2E44CA3E021C}" dt="2025-07-11T01:12:36.968" v="146" actId="20577"/>
          <ac:spMkLst>
            <pc:docMk/>
            <pc:sldMk cId="278374271" sldId="749"/>
            <ac:spMk id="3" creationId="{1F3CDE7C-3840-49F8-855C-B9BA5359FCC5}"/>
          </ac:spMkLst>
        </pc:spChg>
      </pc:sldChg>
      <pc:sldChg chg="modSp">
        <pc:chgData name="Guest User" userId="S::urn:spo:tenantanon#2fe6762b-2c15-4a41-9779-d487e594fbaf::" providerId="AD" clId="Web-{D9A5692E-8F2D-8A5A-9D6A-2E44CA3E021C}" dt="2025-07-11T01:15:21.040" v="219"/>
        <pc:sldMkLst>
          <pc:docMk/>
          <pc:sldMk cId="1536385734" sldId="766"/>
        </pc:sldMkLst>
      </pc:sldChg>
      <pc:sldChg chg="addSp modSp">
        <pc:chgData name="Guest User" userId="S::urn:spo:tenantanon#2fe6762b-2c15-4a41-9779-d487e594fbaf::" providerId="AD" clId="Web-{D9A5692E-8F2D-8A5A-9D6A-2E44CA3E021C}" dt="2025-07-10T15:58:20.077" v="32" actId="20577"/>
        <pc:sldMkLst>
          <pc:docMk/>
          <pc:sldMk cId="3641866084" sldId="782"/>
        </pc:sldMkLst>
      </pc:sldChg>
      <pc:sldChg chg="modSp">
        <pc:chgData name="Guest User" userId="S::urn:spo:tenantanon#2fe6762b-2c15-4a41-9779-d487e594fbaf::" providerId="AD" clId="Web-{D9A5692E-8F2D-8A5A-9D6A-2E44CA3E021C}" dt="2025-07-11T01:11:36.980" v="124" actId="20577"/>
        <pc:sldMkLst>
          <pc:docMk/>
          <pc:sldMk cId="2480407772" sldId="786"/>
        </pc:sldMkLst>
        <pc:spChg chg="mod">
          <ac:chgData name="Guest User" userId="S::urn:spo:tenantanon#2fe6762b-2c15-4a41-9779-d487e594fbaf::" providerId="AD" clId="Web-{D9A5692E-8F2D-8A5A-9D6A-2E44CA3E021C}" dt="2025-07-11T01:11:36.980" v="124" actId="20577"/>
          <ac:spMkLst>
            <pc:docMk/>
            <pc:sldMk cId="2480407772" sldId="786"/>
            <ac:spMk id="3" creationId="{E145FCD8-7B7C-3D77-DA68-5574328054C0}"/>
          </ac:spMkLst>
        </pc:spChg>
      </pc:sldChg>
    </pc:docChg>
  </pc:docChgLst>
  <pc:docChgLst>
    <pc:chgData name="Guest User" userId="S::urn:spo:tenantanon#2fe6762b-2c15-4a41-9779-d487e594fbaf::" providerId="AD" clId="Web-{299DAED9-D656-1FE2-FFA8-B9CDFE54A536}"/>
    <pc:docChg chg="modSld">
      <pc:chgData name="Guest User" userId="S::urn:spo:tenantanon#2fe6762b-2c15-4a41-9779-d487e594fbaf::" providerId="AD" clId="Web-{299DAED9-D656-1FE2-FFA8-B9CDFE54A536}" dt="2025-07-08T10:01:21.562" v="123" actId="14100"/>
      <pc:docMkLst>
        <pc:docMk/>
      </pc:docMkLst>
      <pc:sldChg chg="modSp">
        <pc:chgData name="Guest User" userId="S::urn:spo:tenantanon#2fe6762b-2c15-4a41-9779-d487e594fbaf::" providerId="AD" clId="Web-{299DAED9-D656-1FE2-FFA8-B9CDFE54A536}" dt="2025-07-08T09:59:24.208" v="114" actId="1076"/>
        <pc:sldMkLst>
          <pc:docMk/>
          <pc:sldMk cId="66528652" sldId="666"/>
        </pc:sldMkLst>
      </pc:sldChg>
      <pc:sldChg chg="modSp">
        <pc:chgData name="Guest User" userId="S::urn:spo:tenantanon#2fe6762b-2c15-4a41-9779-d487e594fbaf::" providerId="AD" clId="Web-{299DAED9-D656-1FE2-FFA8-B9CDFE54A536}" dt="2025-07-08T09:31:35.866" v="59"/>
        <pc:sldMkLst>
          <pc:docMk/>
          <pc:sldMk cId="3428591970" sldId="709"/>
        </pc:sldMkLst>
      </pc:sldChg>
      <pc:sldChg chg="modSp">
        <pc:chgData name="Guest User" userId="S::urn:spo:tenantanon#2fe6762b-2c15-4a41-9779-d487e594fbaf::" providerId="AD" clId="Web-{299DAED9-D656-1FE2-FFA8-B9CDFE54A536}" dt="2025-07-08T10:01:21.562" v="123" actId="14100"/>
        <pc:sldMkLst>
          <pc:docMk/>
          <pc:sldMk cId="2606321248" sldId="710"/>
        </pc:sldMkLst>
      </pc:sldChg>
      <pc:sldChg chg="modSp">
        <pc:chgData name="Guest User" userId="S::urn:spo:tenantanon#2fe6762b-2c15-4a41-9779-d487e594fbaf::" providerId="AD" clId="Web-{299DAED9-D656-1FE2-FFA8-B9CDFE54A536}" dt="2025-07-08T10:00:20.322" v="117" actId="20577"/>
        <pc:sldMkLst>
          <pc:docMk/>
          <pc:sldMk cId="1756677345" sldId="712"/>
        </pc:sldMkLst>
      </pc:sldChg>
      <pc:sldChg chg="modSp">
        <pc:chgData name="Guest User" userId="S::urn:spo:tenantanon#2fe6762b-2c15-4a41-9779-d487e594fbaf::" providerId="AD" clId="Web-{299DAED9-D656-1FE2-FFA8-B9CDFE54A536}" dt="2025-07-08T09:25:51.213" v="3" actId="14100"/>
        <pc:sldMkLst>
          <pc:docMk/>
          <pc:sldMk cId="2995196123" sldId="733"/>
        </pc:sldMkLst>
      </pc:sldChg>
      <pc:sldChg chg="modSp">
        <pc:chgData name="Guest User" userId="S::urn:spo:tenantanon#2fe6762b-2c15-4a41-9779-d487e594fbaf::" providerId="AD" clId="Web-{299DAED9-D656-1FE2-FFA8-B9CDFE54A536}" dt="2025-07-08T09:59:31.928" v="116" actId="1076"/>
        <pc:sldMkLst>
          <pc:docMk/>
          <pc:sldMk cId="994566322" sldId="750"/>
        </pc:sldMkLst>
      </pc:sldChg>
      <pc:sldChg chg="modSp">
        <pc:chgData name="Guest User" userId="S::urn:spo:tenantanon#2fe6762b-2c15-4a41-9779-d487e594fbaf::" providerId="AD" clId="Web-{299DAED9-D656-1FE2-FFA8-B9CDFE54A536}" dt="2025-07-08T10:00:23.370" v="118" actId="20577"/>
        <pc:sldMkLst>
          <pc:docMk/>
          <pc:sldMk cId="1782899296" sldId="752"/>
        </pc:sldMkLst>
      </pc:sldChg>
      <pc:sldChg chg="modSp">
        <pc:chgData name="Guest User" userId="S::urn:spo:tenantanon#2fe6762b-2c15-4a41-9779-d487e594fbaf::" providerId="AD" clId="Web-{299DAED9-D656-1FE2-FFA8-B9CDFE54A536}" dt="2025-07-08T09:55:31.189" v="103" actId="14100"/>
        <pc:sldMkLst>
          <pc:docMk/>
          <pc:sldMk cId="3441689170" sldId="753"/>
        </pc:sldMkLst>
      </pc:sldChg>
      <pc:sldChg chg="modSp">
        <pc:chgData name="Guest User" userId="S::urn:spo:tenantanon#2fe6762b-2c15-4a41-9779-d487e594fbaf::" providerId="AD" clId="Web-{299DAED9-D656-1FE2-FFA8-B9CDFE54A536}" dt="2025-07-08T09:58:43.002" v="106" actId="1076"/>
        <pc:sldMkLst>
          <pc:docMk/>
          <pc:sldMk cId="1839551934" sldId="755"/>
        </pc:sldMkLst>
      </pc:sldChg>
      <pc:sldChg chg="modSp">
        <pc:chgData name="Guest User" userId="S::urn:spo:tenantanon#2fe6762b-2c15-4a41-9779-d487e594fbaf::" providerId="AD" clId="Web-{299DAED9-D656-1FE2-FFA8-B9CDFE54A536}" dt="2025-07-08T09:57:25.323" v="105" actId="1076"/>
        <pc:sldMkLst>
          <pc:docMk/>
          <pc:sldMk cId="2205782557" sldId="762"/>
        </pc:sldMkLst>
      </pc:sldChg>
      <pc:sldChg chg="modSp">
        <pc:chgData name="Guest User" userId="S::urn:spo:tenantanon#2fe6762b-2c15-4a41-9779-d487e594fbaf::" providerId="AD" clId="Web-{299DAED9-D656-1FE2-FFA8-B9CDFE54A536}" dt="2025-07-08T09:29:30.106" v="7" actId="14100"/>
        <pc:sldMkLst>
          <pc:docMk/>
          <pc:sldMk cId="2202862646" sldId="763"/>
        </pc:sldMkLst>
        <pc:spChg chg="mod">
          <ac:chgData name="Guest User" userId="S::urn:spo:tenantanon#2fe6762b-2c15-4a41-9779-d487e594fbaf::" providerId="AD" clId="Web-{299DAED9-D656-1FE2-FFA8-B9CDFE54A536}" dt="2025-07-08T09:29:19.902" v="4" actId="1076"/>
          <ac:spMkLst>
            <pc:docMk/>
            <pc:sldMk cId="2202862646" sldId="763"/>
            <ac:spMk id="8" creationId="{CAE8F6A6-BF00-8B39-53C6-80EEBC39E47F}"/>
          </ac:spMkLst>
        </pc:spChg>
      </pc:sldChg>
      <pc:sldChg chg="modSp">
        <pc:chgData name="Guest User" userId="S::urn:spo:tenantanon#2fe6762b-2c15-4a41-9779-d487e594fbaf::" providerId="AD" clId="Web-{299DAED9-D656-1FE2-FFA8-B9CDFE54A536}" dt="2025-07-08T09:50:32.899" v="96"/>
        <pc:sldMkLst>
          <pc:docMk/>
          <pc:sldMk cId="914714346" sldId="764"/>
        </pc:sldMkLst>
        <pc:graphicFrameChg chg="mod modGraphic">
          <ac:chgData name="Guest User" userId="S::urn:spo:tenantanon#2fe6762b-2c15-4a41-9779-d487e594fbaf::" providerId="AD" clId="Web-{299DAED9-D656-1FE2-FFA8-B9CDFE54A536}" dt="2025-07-08T09:50:32.899" v="96"/>
          <ac:graphicFrameMkLst>
            <pc:docMk/>
            <pc:sldMk cId="914714346" sldId="764"/>
            <ac:graphicFrameMk id="6" creationId="{AD518B5B-0405-E2C5-B005-575470F2FCD0}"/>
          </ac:graphicFrameMkLst>
        </pc:graphicFrameChg>
      </pc:sldChg>
    </pc:docChg>
  </pc:docChgLst>
  <pc:docChgLst>
    <pc:chgData name="Pradeepa P" userId="S::pparameshvaran@tonikbank.com::ba3c13e9-ce31-4e98-8655-9daa7e0bceff" providerId="AD" clId="Web-{7A1B7209-D097-1AF5-E6B9-DB8708AF4B52}"/>
    <pc:docChg chg="addSld delSld modSld">
      <pc:chgData name="Pradeepa P" userId="S::pparameshvaran@tonikbank.com::ba3c13e9-ce31-4e98-8655-9daa7e0bceff" providerId="AD" clId="Web-{7A1B7209-D097-1AF5-E6B9-DB8708AF4B52}" dt="2025-07-08T07:19:47.407" v="141" actId="14100"/>
      <pc:docMkLst>
        <pc:docMk/>
      </pc:docMkLst>
      <pc:sldChg chg="modSp">
        <pc:chgData name="Pradeepa P" userId="S::pparameshvaran@tonikbank.com::ba3c13e9-ce31-4e98-8655-9daa7e0bceff" providerId="AD" clId="Web-{7A1B7209-D097-1AF5-E6B9-DB8708AF4B52}" dt="2025-07-08T07:07:07.177" v="6" actId="20577"/>
        <pc:sldMkLst>
          <pc:docMk/>
          <pc:sldMk cId="66528652" sldId="666"/>
        </pc:sldMkLst>
      </pc:sldChg>
      <pc:sldChg chg="modSp">
        <pc:chgData name="Pradeepa P" userId="S::pparameshvaran@tonikbank.com::ba3c13e9-ce31-4e98-8655-9daa7e0bceff" providerId="AD" clId="Web-{7A1B7209-D097-1AF5-E6B9-DB8708AF4B52}" dt="2025-07-08T07:07:56.475" v="45" actId="20577"/>
        <pc:sldMkLst>
          <pc:docMk/>
          <pc:sldMk cId="171521606" sldId="674"/>
        </pc:sldMkLst>
      </pc:sldChg>
      <pc:sldChg chg="modSp add del">
        <pc:chgData name="Pradeepa P" userId="S::pparameshvaran@tonikbank.com::ba3c13e9-ce31-4e98-8655-9daa7e0bceff" providerId="AD" clId="Web-{7A1B7209-D097-1AF5-E6B9-DB8708AF4B52}" dt="2025-07-08T07:15:56.961" v="133" actId="20577"/>
        <pc:sldMkLst>
          <pc:docMk/>
          <pc:sldMk cId="363834639" sldId="681"/>
        </pc:sldMkLst>
      </pc:sldChg>
      <pc:sldChg chg="modSp">
        <pc:chgData name="Pradeepa P" userId="S::pparameshvaran@tonikbank.com::ba3c13e9-ce31-4e98-8655-9daa7e0bceff" providerId="AD" clId="Web-{7A1B7209-D097-1AF5-E6B9-DB8708AF4B52}" dt="2025-07-08T07:07:18.505" v="26" actId="20577"/>
        <pc:sldMkLst>
          <pc:docMk/>
          <pc:sldMk cId="2925055086" sldId="701"/>
        </pc:sldMkLst>
      </pc:sldChg>
      <pc:sldChg chg="addSp delSp modSp">
        <pc:chgData name="Pradeepa P" userId="S::pparameshvaran@tonikbank.com::ba3c13e9-ce31-4e98-8655-9daa7e0bceff" providerId="AD" clId="Web-{7A1B7209-D097-1AF5-E6B9-DB8708AF4B52}" dt="2025-07-08T07:15:07.444" v="123" actId="1076"/>
        <pc:sldMkLst>
          <pc:docMk/>
          <pc:sldMk cId="356660738" sldId="707"/>
        </pc:sldMkLst>
      </pc:sldChg>
      <pc:sldChg chg="modSp">
        <pc:chgData name="Pradeepa P" userId="S::pparameshvaran@tonikbank.com::ba3c13e9-ce31-4e98-8655-9daa7e0bceff" providerId="AD" clId="Web-{7A1B7209-D097-1AF5-E6B9-DB8708AF4B52}" dt="2025-07-08T07:16:37.369" v="134" actId="14100"/>
        <pc:sldMkLst>
          <pc:docMk/>
          <pc:sldMk cId="2606321248" sldId="710"/>
        </pc:sldMkLst>
      </pc:sldChg>
      <pc:sldChg chg="modSp">
        <pc:chgData name="Pradeepa P" userId="S::pparameshvaran@tonikbank.com::ba3c13e9-ce31-4e98-8655-9daa7e0bceff" providerId="AD" clId="Web-{7A1B7209-D097-1AF5-E6B9-DB8708AF4B52}" dt="2025-07-08T07:16:46.963" v="136" actId="14100"/>
        <pc:sldMkLst>
          <pc:docMk/>
          <pc:sldMk cId="1756677345" sldId="712"/>
        </pc:sldMkLst>
      </pc:sldChg>
      <pc:sldChg chg="modSp">
        <pc:chgData name="Pradeepa P" userId="S::pparameshvaran@tonikbank.com::ba3c13e9-ce31-4e98-8655-9daa7e0bceff" providerId="AD" clId="Web-{7A1B7209-D097-1AF5-E6B9-DB8708AF4B52}" dt="2025-07-08T07:15:00.178" v="121" actId="14100"/>
        <pc:sldMkLst>
          <pc:docMk/>
          <pc:sldMk cId="3926436191" sldId="714"/>
        </pc:sldMkLst>
      </pc:sldChg>
      <pc:sldChg chg="modSp">
        <pc:chgData name="Pradeepa P" userId="S::pparameshvaran@tonikbank.com::ba3c13e9-ce31-4e98-8655-9daa7e0bceff" providerId="AD" clId="Web-{7A1B7209-D097-1AF5-E6B9-DB8708AF4B52}" dt="2025-07-08T07:09:45.401" v="84" actId="1076"/>
        <pc:sldMkLst>
          <pc:docMk/>
          <pc:sldMk cId="2995196123" sldId="733"/>
        </pc:sldMkLst>
      </pc:sldChg>
      <pc:sldChg chg="modSp">
        <pc:chgData name="Pradeepa P" userId="S::pparameshvaran@tonikbank.com::ba3c13e9-ce31-4e98-8655-9daa7e0bceff" providerId="AD" clId="Web-{7A1B7209-D097-1AF5-E6B9-DB8708AF4B52}" dt="2025-07-08T07:13:59.723" v="114" actId="20577"/>
        <pc:sldMkLst>
          <pc:docMk/>
          <pc:sldMk cId="4147557997" sldId="735"/>
        </pc:sldMkLst>
      </pc:sldChg>
      <pc:sldChg chg="modSp">
        <pc:chgData name="Pradeepa P" userId="S::pparameshvaran@tonikbank.com::ba3c13e9-ce31-4e98-8655-9daa7e0bceff" providerId="AD" clId="Web-{7A1B7209-D097-1AF5-E6B9-DB8708AF4B52}" dt="2025-07-08T07:08:43.149" v="69" actId="20577"/>
        <pc:sldMkLst>
          <pc:docMk/>
          <pc:sldMk cId="3945202153" sldId="736"/>
        </pc:sldMkLst>
      </pc:sldChg>
      <pc:sldChg chg="modSp">
        <pc:chgData name="Pradeepa P" userId="S::pparameshvaran@tonikbank.com::ba3c13e9-ce31-4e98-8655-9daa7e0bceff" providerId="AD" clId="Web-{7A1B7209-D097-1AF5-E6B9-DB8708AF4B52}" dt="2025-07-08T07:08:34.399" v="65" actId="20577"/>
        <pc:sldMkLst>
          <pc:docMk/>
          <pc:sldMk cId="3269548151" sldId="738"/>
        </pc:sldMkLst>
      </pc:sldChg>
      <pc:sldChg chg="modSp">
        <pc:chgData name="Pradeepa P" userId="S::pparameshvaran@tonikbank.com::ba3c13e9-ce31-4e98-8655-9daa7e0bceff" providerId="AD" clId="Web-{7A1B7209-D097-1AF5-E6B9-DB8708AF4B52}" dt="2025-07-08T07:12:00.390" v="103" actId="14100"/>
        <pc:sldMkLst>
          <pc:docMk/>
          <pc:sldMk cId="332201261" sldId="739"/>
        </pc:sldMkLst>
      </pc:sldChg>
      <pc:sldChg chg="modSp">
        <pc:chgData name="Pradeepa P" userId="S::pparameshvaran@tonikbank.com::ba3c13e9-ce31-4e98-8655-9daa7e0bceff" providerId="AD" clId="Web-{7A1B7209-D097-1AF5-E6B9-DB8708AF4B52}" dt="2025-07-08T07:14:37.990" v="120" actId="20577"/>
        <pc:sldMkLst>
          <pc:docMk/>
          <pc:sldMk cId="1401243303" sldId="741"/>
        </pc:sldMkLst>
      </pc:sldChg>
      <pc:sldChg chg="modSp">
        <pc:chgData name="Pradeepa P" userId="S::pparameshvaran@tonikbank.com::ba3c13e9-ce31-4e98-8655-9daa7e0bceff" providerId="AD" clId="Web-{7A1B7209-D097-1AF5-E6B9-DB8708AF4B52}" dt="2025-07-08T07:13:24.471" v="108" actId="20577"/>
        <pc:sldMkLst>
          <pc:docMk/>
          <pc:sldMk cId="3159652054" sldId="742"/>
        </pc:sldMkLst>
      </pc:sldChg>
      <pc:sldChg chg="modSp">
        <pc:chgData name="Pradeepa P" userId="S::pparameshvaran@tonikbank.com::ba3c13e9-ce31-4e98-8655-9daa7e0bceff" providerId="AD" clId="Web-{7A1B7209-D097-1AF5-E6B9-DB8708AF4B52}" dt="2025-07-08T07:19:47.407" v="141" actId="14100"/>
        <pc:sldMkLst>
          <pc:docMk/>
          <pc:sldMk cId="994566322" sldId="750"/>
        </pc:sldMkLst>
      </pc:sldChg>
      <pc:sldChg chg="modSp">
        <pc:chgData name="Pradeepa P" userId="S::pparameshvaran@tonikbank.com::ba3c13e9-ce31-4e98-8655-9daa7e0bceff" providerId="AD" clId="Web-{7A1B7209-D097-1AF5-E6B9-DB8708AF4B52}" dt="2025-07-08T07:17:06.276" v="140" actId="20577"/>
        <pc:sldMkLst>
          <pc:docMk/>
          <pc:sldMk cId="618642851" sldId="751"/>
        </pc:sldMkLst>
      </pc:sldChg>
      <pc:sldChg chg="modSp">
        <pc:chgData name="Pradeepa P" userId="S::pparameshvaran@tonikbank.com::ba3c13e9-ce31-4e98-8655-9daa7e0bceff" providerId="AD" clId="Web-{7A1B7209-D097-1AF5-E6B9-DB8708AF4B52}" dt="2025-07-08T07:07:51.506" v="43" actId="20577"/>
        <pc:sldMkLst>
          <pc:docMk/>
          <pc:sldMk cId="3441689170" sldId="753"/>
        </pc:sldMkLst>
      </pc:sldChg>
      <pc:sldChg chg="modSp">
        <pc:chgData name="Pradeepa P" userId="S::pparameshvaran@tonikbank.com::ba3c13e9-ce31-4e98-8655-9daa7e0bceff" providerId="AD" clId="Web-{7A1B7209-D097-1AF5-E6B9-DB8708AF4B52}" dt="2025-07-08T07:15:09.725" v="124" actId="1076"/>
        <pc:sldMkLst>
          <pc:docMk/>
          <pc:sldMk cId="753784008" sldId="754"/>
        </pc:sldMkLst>
      </pc:sldChg>
      <pc:sldChg chg="modSp">
        <pc:chgData name="Pradeepa P" userId="S::pparameshvaran@tonikbank.com::ba3c13e9-ce31-4e98-8655-9daa7e0bceff" providerId="AD" clId="Web-{7A1B7209-D097-1AF5-E6B9-DB8708AF4B52}" dt="2025-07-08T07:15:04.506" v="122" actId="1076"/>
        <pc:sldMkLst>
          <pc:docMk/>
          <pc:sldMk cId="1839551934" sldId="755"/>
        </pc:sldMkLst>
      </pc:sldChg>
      <pc:sldChg chg="modSp">
        <pc:chgData name="Pradeepa P" userId="S::pparameshvaran@tonikbank.com::ba3c13e9-ce31-4e98-8655-9daa7e0bceff" providerId="AD" clId="Web-{7A1B7209-D097-1AF5-E6B9-DB8708AF4B52}" dt="2025-07-08T07:08:31.352" v="63" actId="20577"/>
        <pc:sldMkLst>
          <pc:docMk/>
          <pc:sldMk cId="2344934715" sldId="756"/>
        </pc:sldMkLst>
      </pc:sldChg>
      <pc:sldChg chg="modSp">
        <pc:chgData name="Pradeepa P" userId="S::pparameshvaran@tonikbank.com::ba3c13e9-ce31-4e98-8655-9daa7e0bceff" providerId="AD" clId="Web-{7A1B7209-D097-1AF5-E6B9-DB8708AF4B52}" dt="2025-07-08T07:11:34.655" v="98" actId="20577"/>
        <pc:sldMkLst>
          <pc:docMk/>
          <pc:sldMk cId="2852218533" sldId="757"/>
        </pc:sldMkLst>
      </pc:sldChg>
      <pc:sldChg chg="modSp">
        <pc:chgData name="Pradeepa P" userId="S::pparameshvaran@tonikbank.com::ba3c13e9-ce31-4e98-8655-9daa7e0bceff" providerId="AD" clId="Web-{7A1B7209-D097-1AF5-E6B9-DB8708AF4B52}" dt="2025-07-08T07:08:36.946" v="67" actId="20577"/>
        <pc:sldMkLst>
          <pc:docMk/>
          <pc:sldMk cId="1428693035" sldId="758"/>
        </pc:sldMkLst>
      </pc:sldChg>
      <pc:sldChg chg="modSp">
        <pc:chgData name="Pradeepa P" userId="S::pparameshvaran@tonikbank.com::ba3c13e9-ce31-4e98-8655-9daa7e0bceff" providerId="AD" clId="Web-{7A1B7209-D097-1AF5-E6B9-DB8708AF4B52}" dt="2025-07-08T07:08:44.805" v="71" actId="20577"/>
        <pc:sldMkLst>
          <pc:docMk/>
          <pc:sldMk cId="3909475061" sldId="759"/>
        </pc:sldMkLst>
      </pc:sldChg>
      <pc:sldChg chg="modSp">
        <pc:chgData name="Pradeepa P" userId="S::pparameshvaran@tonikbank.com::ba3c13e9-ce31-4e98-8655-9daa7e0bceff" providerId="AD" clId="Web-{7A1B7209-D097-1AF5-E6B9-DB8708AF4B52}" dt="2025-07-08T07:13:57.676" v="113" actId="20577"/>
        <pc:sldMkLst>
          <pc:docMk/>
          <pc:sldMk cId="768763023" sldId="760"/>
        </pc:sldMkLst>
      </pc:sldChg>
      <pc:sldChg chg="modSp">
        <pc:chgData name="Pradeepa P" userId="S::pparameshvaran@tonikbank.com::ba3c13e9-ce31-4e98-8655-9daa7e0bceff" providerId="AD" clId="Web-{7A1B7209-D097-1AF5-E6B9-DB8708AF4B52}" dt="2025-07-08T07:14:27.520" v="119" actId="20577"/>
        <pc:sldMkLst>
          <pc:docMk/>
          <pc:sldMk cId="1041933068" sldId="761"/>
        </pc:sldMkLst>
      </pc:sldChg>
      <pc:sldChg chg="modSp">
        <pc:chgData name="Pradeepa P" userId="S::pparameshvaran@tonikbank.com::ba3c13e9-ce31-4e98-8655-9daa7e0bceff" providerId="AD" clId="Web-{7A1B7209-D097-1AF5-E6B9-DB8708AF4B52}" dt="2025-07-08T07:13:44.175" v="111" actId="20577"/>
        <pc:sldMkLst>
          <pc:docMk/>
          <pc:sldMk cId="2205782557" sldId="762"/>
        </pc:sldMkLst>
      </pc:sldChg>
    </pc:docChg>
  </pc:docChgLst>
  <pc:docChgLst>
    <pc:chgData name="Guest User" userId="S::urn:spo:tenantanon#2fe6762b-2c15-4a41-9779-d487e594fbaf::" providerId="AD" clId="Web-{B49FE286-1457-AEF7-AC4F-E81321D40148}"/>
    <pc:docChg chg="modSld">
      <pc:chgData name="Guest User" userId="S::urn:spo:tenantanon#2fe6762b-2c15-4a41-9779-d487e594fbaf::" providerId="AD" clId="Web-{B49FE286-1457-AEF7-AC4F-E81321D40148}" dt="2025-07-21T04:19:02.445" v="0" actId="14100"/>
      <pc:docMkLst>
        <pc:docMk/>
      </pc:docMkLst>
      <pc:sldChg chg="modSp">
        <pc:chgData name="Guest User" userId="S::urn:spo:tenantanon#2fe6762b-2c15-4a41-9779-d487e594fbaf::" providerId="AD" clId="Web-{B49FE286-1457-AEF7-AC4F-E81321D40148}" dt="2025-07-21T04:19:02.445" v="0" actId="14100"/>
        <pc:sldMkLst>
          <pc:docMk/>
          <pc:sldMk cId="3428591970" sldId="709"/>
        </pc:sldMkLst>
        <pc:spChg chg="mod">
          <ac:chgData name="Guest User" userId="S::urn:spo:tenantanon#2fe6762b-2c15-4a41-9779-d487e594fbaf::" providerId="AD" clId="Web-{B49FE286-1457-AEF7-AC4F-E81321D40148}" dt="2025-07-21T04:19:02.445" v="0" actId="14100"/>
          <ac:spMkLst>
            <pc:docMk/>
            <pc:sldMk cId="3428591970" sldId="709"/>
            <ac:spMk id="6" creationId="{08FF86E1-CC83-7BED-BC23-32135FEA805B}"/>
          </ac:spMkLst>
        </pc:spChg>
      </pc:sldChg>
    </pc:docChg>
  </pc:docChgLst>
  <pc:docChgLst>
    <pc:chgData name="Guest User" userId="S::urn:spo:tenantanon#2fe6762b-2c15-4a41-9779-d487e594fbaf::" providerId="AD" clId="Web-{B1335657-49EF-4D9E-6494-D885770738F3}"/>
    <pc:docChg chg="modSld">
      <pc:chgData name="Guest User" userId="S::urn:spo:tenantanon#2fe6762b-2c15-4a41-9779-d487e594fbaf::" providerId="AD" clId="Web-{B1335657-49EF-4D9E-6494-D885770738F3}" dt="2025-07-09T09:26:49.804" v="24"/>
      <pc:docMkLst>
        <pc:docMk/>
      </pc:docMkLst>
      <pc:sldChg chg="addSp delSp">
        <pc:chgData name="Guest User" userId="S::urn:spo:tenantanon#2fe6762b-2c15-4a41-9779-d487e594fbaf::" providerId="AD" clId="Web-{B1335657-49EF-4D9E-6494-D885770738F3}" dt="2025-07-09T09:26:49.804" v="24"/>
        <pc:sldMkLst>
          <pc:docMk/>
          <pc:sldMk cId="2925055086" sldId="701"/>
        </pc:sldMkLst>
      </pc:sldChg>
      <pc:sldChg chg="addSp delSp">
        <pc:chgData name="Guest User" userId="S::urn:spo:tenantanon#2fe6762b-2c15-4a41-9779-d487e594fbaf::" providerId="AD" clId="Web-{B1335657-49EF-4D9E-6494-D885770738F3}" dt="2025-07-09T09:26:31.694" v="22"/>
        <pc:sldMkLst>
          <pc:docMk/>
          <pc:sldMk cId="2606321248" sldId="710"/>
        </pc:sldMkLst>
      </pc:sldChg>
      <pc:sldChg chg="modSp">
        <pc:chgData name="Guest User" userId="S::urn:spo:tenantanon#2fe6762b-2c15-4a41-9779-d487e594fbaf::" providerId="AD" clId="Web-{B1335657-49EF-4D9E-6494-D885770738F3}" dt="2025-07-09T09:21:27.904" v="14" actId="1076"/>
        <pc:sldMkLst>
          <pc:docMk/>
          <pc:sldMk cId="1536385734" sldId="766"/>
        </pc:sldMkLst>
      </pc:sldChg>
      <pc:sldChg chg="addSp delSp">
        <pc:chgData name="Guest User" userId="S::urn:spo:tenantanon#2fe6762b-2c15-4a41-9779-d487e594fbaf::" providerId="AD" clId="Web-{B1335657-49EF-4D9E-6494-D885770738F3}" dt="2025-07-09T09:26:40.710" v="23"/>
        <pc:sldMkLst>
          <pc:docMk/>
          <pc:sldMk cId="2175218754" sldId="768"/>
        </pc:sldMkLst>
      </pc:sldChg>
      <pc:sldChg chg="modSp">
        <pc:chgData name="Guest User" userId="S::urn:spo:tenantanon#2fe6762b-2c15-4a41-9779-d487e594fbaf::" providerId="AD" clId="Web-{B1335657-49EF-4D9E-6494-D885770738F3}" dt="2025-07-09T08:53:37.277" v="7" actId="1076"/>
        <pc:sldMkLst>
          <pc:docMk/>
          <pc:sldMk cId="3090156471" sldId="769"/>
        </pc:sldMkLst>
      </pc:sldChg>
      <pc:sldChg chg="modSp">
        <pc:chgData name="Guest User" userId="S::urn:spo:tenantanon#2fe6762b-2c15-4a41-9779-d487e594fbaf::" providerId="AD" clId="Web-{B1335657-49EF-4D9E-6494-D885770738F3}" dt="2025-07-09T08:52:57.619" v="4" actId="14100"/>
        <pc:sldMkLst>
          <pc:docMk/>
          <pc:sldMk cId="3388402331" sldId="783"/>
        </pc:sldMkLst>
      </pc:sldChg>
    </pc:docChg>
  </pc:docChgLst>
  <pc:docChgLst>
    <pc:chgData name="Sowndarya" userId="S::sshanmugam@tonikbank.com::b5d3d34a-c3dd-4f29-8f7c-1fb43d951dc6" providerId="AD" clId="Web-{428FA04E-D816-14DF-5A92-797F1A0D02A3}"/>
    <pc:docChg chg="modSld">
      <pc:chgData name="Sowndarya" userId="S::sshanmugam@tonikbank.com::b5d3d34a-c3dd-4f29-8f7c-1fb43d951dc6" providerId="AD" clId="Web-{428FA04E-D816-14DF-5A92-797F1A0D02A3}" dt="2025-07-21T07:47:19.532" v="1" actId="20577"/>
      <pc:docMkLst>
        <pc:docMk/>
      </pc:docMkLst>
      <pc:sldChg chg="modSp">
        <pc:chgData name="Sowndarya" userId="S::sshanmugam@tonikbank.com::b5d3d34a-c3dd-4f29-8f7c-1fb43d951dc6" providerId="AD" clId="Web-{428FA04E-D816-14DF-5A92-797F1A0D02A3}" dt="2025-07-21T07:47:19.532" v="1" actId="20577"/>
        <pc:sldMkLst>
          <pc:docMk/>
          <pc:sldMk cId="592139811" sldId="801"/>
        </pc:sldMkLst>
        <pc:spChg chg="mod">
          <ac:chgData name="Sowndarya" userId="S::sshanmugam@tonikbank.com::b5d3d34a-c3dd-4f29-8f7c-1fb43d951dc6" providerId="AD" clId="Web-{428FA04E-D816-14DF-5A92-797F1A0D02A3}" dt="2025-07-21T07:47:19.532" v="1" actId="20577"/>
          <ac:spMkLst>
            <pc:docMk/>
            <pc:sldMk cId="592139811" sldId="801"/>
            <ac:spMk id="3" creationId="{89647387-FCFC-117E-2476-243FE72A6D1F}"/>
          </ac:spMkLst>
        </pc:spChg>
      </pc:sldChg>
    </pc:docChg>
  </pc:docChgLst>
  <pc:docChgLst>
    <pc:chgData name="Pradeepa P" userId="S::pparameshvaran@tonikbank.com::ba3c13e9-ce31-4e98-8655-9daa7e0bceff" providerId="AD" clId="Web-{158663D0-52A3-7C49-788F-FF2E69CA8C67}"/>
    <pc:docChg chg="modSld sldOrd">
      <pc:chgData name="Pradeepa P" userId="S::pparameshvaran@tonikbank.com::ba3c13e9-ce31-4e98-8655-9daa7e0bceff" providerId="AD" clId="Web-{158663D0-52A3-7C49-788F-FF2E69CA8C67}" dt="2025-07-10T15:35:41.922" v="6" actId="20577"/>
      <pc:docMkLst>
        <pc:docMk/>
      </pc:docMkLst>
      <pc:sldChg chg="modSp ord">
        <pc:chgData name="Pradeepa P" userId="S::pparameshvaran@tonikbank.com::ba3c13e9-ce31-4e98-8655-9daa7e0bceff" providerId="AD" clId="Web-{158663D0-52A3-7C49-788F-FF2E69CA8C67}" dt="2025-07-10T15:35:37.891" v="3" actId="20577"/>
        <pc:sldMkLst>
          <pc:docMk/>
          <pc:sldMk cId="2480407772" sldId="786"/>
        </pc:sldMkLst>
        <pc:spChg chg="mod">
          <ac:chgData name="Pradeepa P" userId="S::pparameshvaran@tonikbank.com::ba3c13e9-ce31-4e98-8655-9daa7e0bceff" providerId="AD" clId="Web-{158663D0-52A3-7C49-788F-FF2E69CA8C67}" dt="2025-07-10T15:35:37.891" v="3" actId="20577"/>
          <ac:spMkLst>
            <pc:docMk/>
            <pc:sldMk cId="2480407772" sldId="786"/>
            <ac:spMk id="3" creationId="{E145FCD8-7B7C-3D77-DA68-5574328054C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FCCA2-6A77-4A5D-8652-D7C4E78E7694}" type="datetimeFigureOut">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8EB54-8893-437B-AC7F-57129B52E2BE}" type="slidenum">
              <a:t>‹#›</a:t>
            </a:fld>
            <a:endParaRPr lang="en-US"/>
          </a:p>
        </p:txBody>
      </p:sp>
    </p:spTree>
    <p:extLst>
      <p:ext uri="{BB962C8B-B14F-4D97-AF65-F5344CB8AC3E}">
        <p14:creationId xmlns:p14="http://schemas.microsoft.com/office/powerpoint/2010/main" val="85609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EA2-3659-58C3-E1DB-5CBFAA84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9306-2B35-966F-607E-FA997FF0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385A8-8C12-9F80-009C-9988539BEF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973FFC-3074-E8B0-1E52-23775D1468C8}"/>
              </a:ext>
            </a:extLst>
          </p:cNvPr>
          <p:cNvSpPr>
            <a:spLocks noGrp="1"/>
          </p:cNvSpPr>
          <p:nvPr>
            <p:ph type="sldNum" sz="quarter" idx="5"/>
          </p:nvPr>
        </p:nvSpPr>
        <p:spPr/>
        <p:txBody>
          <a:bodyPr/>
          <a:lstStyle/>
          <a:p>
            <a:fld id="{8032B3C1-5BB2-43C2-AF37-BC9A4E3B5491}" type="slidenum">
              <a:rPr lang="en-PH" smtClean="0"/>
              <a:t>2</a:t>
            </a:fld>
            <a:endParaRPr lang="en-PH"/>
          </a:p>
        </p:txBody>
      </p:sp>
    </p:spTree>
    <p:extLst>
      <p:ext uri="{BB962C8B-B14F-4D97-AF65-F5344CB8AC3E}">
        <p14:creationId xmlns:p14="http://schemas.microsoft.com/office/powerpoint/2010/main" val="391862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6</a:t>
            </a:fld>
            <a:endParaRPr lang="en-IN"/>
          </a:p>
        </p:txBody>
      </p:sp>
    </p:spTree>
    <p:extLst>
      <p:ext uri="{BB962C8B-B14F-4D97-AF65-F5344CB8AC3E}">
        <p14:creationId xmlns:p14="http://schemas.microsoft.com/office/powerpoint/2010/main" val="161011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408D-388D-B9A8-09BF-F0578FAD0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0170C-7A89-4E77-D3BF-8D3D20761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D0C53-BB51-01FE-F9B3-D1180EB6894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2FF588E-3F9D-D4AB-8038-C04BB6D7739A}"/>
              </a:ext>
            </a:extLst>
          </p:cNvPr>
          <p:cNvSpPr>
            <a:spLocks noGrp="1"/>
          </p:cNvSpPr>
          <p:nvPr>
            <p:ph type="sldNum" sz="quarter" idx="5"/>
          </p:nvPr>
        </p:nvSpPr>
        <p:spPr/>
        <p:txBody>
          <a:bodyPr/>
          <a:lstStyle/>
          <a:p>
            <a:fld id="{D508EB54-8893-437B-AC7F-57129B52E2BE}" type="slidenum">
              <a:rPr lang="en-IN" smtClean="0"/>
              <a:t>7</a:t>
            </a:fld>
            <a:endParaRPr lang="en-IN"/>
          </a:p>
        </p:txBody>
      </p:sp>
    </p:spTree>
    <p:extLst>
      <p:ext uri="{BB962C8B-B14F-4D97-AF65-F5344CB8AC3E}">
        <p14:creationId xmlns:p14="http://schemas.microsoft.com/office/powerpoint/2010/main" val="1348992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22</a:t>
            </a:fld>
            <a:endParaRPr lang="en-IN"/>
          </a:p>
        </p:txBody>
      </p:sp>
    </p:spTree>
    <p:extLst>
      <p:ext uri="{BB962C8B-B14F-4D97-AF65-F5344CB8AC3E}">
        <p14:creationId xmlns:p14="http://schemas.microsoft.com/office/powerpoint/2010/main" val="845210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508EB54-8893-437B-AC7F-57129B52E2BE}" type="slidenum">
              <a:rPr lang="en-IN" smtClean="0"/>
              <a:t>52</a:t>
            </a:fld>
            <a:endParaRPr lang="en-IN"/>
          </a:p>
        </p:txBody>
      </p:sp>
    </p:spTree>
    <p:extLst>
      <p:ext uri="{BB962C8B-B14F-4D97-AF65-F5344CB8AC3E}">
        <p14:creationId xmlns:p14="http://schemas.microsoft.com/office/powerpoint/2010/main" val="146056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1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42EA403-19EB-4726-B043-181D2CD420A1}"/>
              </a:ext>
            </a:extLst>
          </p:cNvPr>
          <p:cNvSpPr>
            <a:spLocks noGrp="1"/>
          </p:cNvSpPr>
          <p:nvPr>
            <p:ph type="pic" sz="quarter" idx="13"/>
          </p:nvPr>
        </p:nvSpPr>
        <p:spPr>
          <a:xfrm>
            <a:off x="0" y="0"/>
            <a:ext cx="12192000" cy="6858000"/>
          </a:xfrm>
        </p:spPr>
        <p:txBody>
          <a:bodyPr/>
          <a:lstStyle/>
          <a:p>
            <a:r>
              <a:rPr lang="en-US"/>
              <a:t>Click icon to add picture</a:t>
            </a:r>
            <a:endParaRPr lang="en-PH"/>
          </a:p>
        </p:txBody>
      </p:sp>
      <p:sp>
        <p:nvSpPr>
          <p:cNvPr id="2" name="Title 1">
            <a:extLst>
              <a:ext uri="{FF2B5EF4-FFF2-40B4-BE49-F238E27FC236}">
                <a16:creationId xmlns:a16="http://schemas.microsoft.com/office/drawing/2014/main" id="{1736FB2C-BF78-42FF-A8B9-4670F9D2B872}"/>
              </a:ext>
            </a:extLst>
          </p:cNvPr>
          <p:cNvSpPr>
            <a:spLocks noGrp="1"/>
          </p:cNvSpPr>
          <p:nvPr>
            <p:ph type="ctrTitle" hasCustomPrompt="1"/>
          </p:nvPr>
        </p:nvSpPr>
        <p:spPr>
          <a:xfrm>
            <a:off x="911225" y="4283532"/>
            <a:ext cx="5184775" cy="573792"/>
          </a:xfrm>
          <a:prstGeom prst="rect">
            <a:avLst/>
          </a:prstGeom>
        </p:spPr>
        <p:txBody>
          <a:bodyPr anchor="t">
            <a:norm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Click to edit title</a:t>
            </a:r>
          </a:p>
        </p:txBody>
      </p:sp>
      <p:sp>
        <p:nvSpPr>
          <p:cNvPr id="3" name="Body Text">
            <a:extLst>
              <a:ext uri="{FF2B5EF4-FFF2-40B4-BE49-F238E27FC236}">
                <a16:creationId xmlns:a16="http://schemas.microsoft.com/office/drawing/2014/main" id="{D1B97B18-8288-4D80-98F2-014029749790}"/>
              </a:ext>
            </a:extLst>
          </p:cNvPr>
          <p:cNvSpPr>
            <a:spLocks noGrp="1"/>
          </p:cNvSpPr>
          <p:nvPr>
            <p:ph type="subTitle" idx="1" hasCustomPrompt="1"/>
          </p:nvPr>
        </p:nvSpPr>
        <p:spPr>
          <a:xfrm>
            <a:off x="919463" y="4857324"/>
            <a:ext cx="3947812" cy="1044000"/>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PH" noProof="0"/>
              <a:t>Click to edit body text</a:t>
            </a:r>
          </a:p>
        </p:txBody>
      </p:sp>
    </p:spTree>
    <p:extLst>
      <p:ext uri="{BB962C8B-B14F-4D97-AF65-F5344CB8AC3E}">
        <p14:creationId xmlns:p14="http://schemas.microsoft.com/office/powerpoint/2010/main" val="3411728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1990593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laceholder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4" name="Content Placeholder 3">
            <a:extLst>
              <a:ext uri="{FF2B5EF4-FFF2-40B4-BE49-F238E27FC236}">
                <a16:creationId xmlns:a16="http://schemas.microsoft.com/office/drawing/2014/main" id="{88DCCD44-27E8-4F05-B21C-5BBA8C9AFFE7}"/>
              </a:ext>
            </a:extLst>
          </p:cNvPr>
          <p:cNvSpPr>
            <a:spLocks noGrp="1"/>
          </p:cNvSpPr>
          <p:nvPr>
            <p:ph sz="quarter" idx="15"/>
          </p:nvPr>
        </p:nvSpPr>
        <p:spPr>
          <a:xfrm>
            <a:off x="911053" y="1737438"/>
            <a:ext cx="5108575"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Content Placeholder 5">
            <a:extLst>
              <a:ext uri="{FF2B5EF4-FFF2-40B4-BE49-F238E27FC236}">
                <a16:creationId xmlns:a16="http://schemas.microsoft.com/office/drawing/2014/main" id="{AC2324EA-1BBD-4479-A31F-033E7DC2704D}"/>
              </a:ext>
            </a:extLst>
          </p:cNvPr>
          <p:cNvSpPr>
            <a:spLocks noGrp="1"/>
          </p:cNvSpPr>
          <p:nvPr>
            <p:ph sz="quarter" idx="16"/>
          </p:nvPr>
        </p:nvSpPr>
        <p:spPr>
          <a:xfrm>
            <a:off x="6172374" y="1737438"/>
            <a:ext cx="51084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11715127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1748119"/>
            <a:ext cx="10369550" cy="4165320"/>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5" name="Title 1">
            <a:extLst>
              <a:ext uri="{FF2B5EF4-FFF2-40B4-BE49-F238E27FC236}">
                <a16:creationId xmlns:a16="http://schemas.microsoft.com/office/drawing/2014/main" id="{232C4C44-1466-4515-88F2-3DD924B4D809}"/>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83943616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A842CBA2-6ADB-402E-989B-420BCA456D07}"/>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4" name="Title 1">
            <a:extLst>
              <a:ext uri="{FF2B5EF4-FFF2-40B4-BE49-F238E27FC236}">
                <a16:creationId xmlns:a16="http://schemas.microsoft.com/office/drawing/2014/main" id="{583482D7-B02B-47E4-ABE6-DA44F4296A72}"/>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5745674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98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BD5A-1D7B-466C-B524-87FD02010335}"/>
              </a:ext>
            </a:extLst>
          </p:cNvPr>
          <p:cNvSpPr>
            <a:spLocks noGrp="1"/>
          </p:cNvSpPr>
          <p:nvPr>
            <p:ph type="title" hasCustomPrompt="1"/>
          </p:nvPr>
        </p:nvSpPr>
        <p:spPr>
          <a:xfrm>
            <a:off x="911224" y="2321859"/>
            <a:ext cx="10369551" cy="2214282"/>
          </a:xfrm>
          <a:prstGeom prst="rect">
            <a:avLst/>
          </a:prstGeom>
        </p:spPr>
        <p:txBody>
          <a:bodyPr anchor="ctr">
            <a:normAutofit/>
          </a:bodyPr>
          <a:lstStyle>
            <a:lvl1pPr algn="ctr"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Chapter #</a:t>
            </a:r>
            <a:br>
              <a:rPr lang="en-PH" noProof="0"/>
            </a:br>
            <a:r>
              <a:rPr lang="en-PH" noProof="0"/>
              <a:t>headline</a:t>
            </a:r>
          </a:p>
        </p:txBody>
      </p:sp>
    </p:spTree>
    <p:extLst>
      <p:ext uri="{BB962C8B-B14F-4D97-AF65-F5344CB8AC3E}">
        <p14:creationId xmlns:p14="http://schemas.microsoft.com/office/powerpoint/2010/main" val="233142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nSpc>
                <a:spcPct val="110000"/>
              </a:lnSpc>
              <a:defRPr sz="3150" spc="-90" baseline="0"/>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4" name="Text Placeholder 3">
            <a:extLst>
              <a:ext uri="{FF2B5EF4-FFF2-40B4-BE49-F238E27FC236}">
                <a16:creationId xmlns:a16="http://schemas.microsoft.com/office/drawing/2014/main" id="{A4B6B1F9-27C6-40AE-9DAF-99CB30D9F274}"/>
              </a:ext>
            </a:extLst>
          </p:cNvPr>
          <p:cNvSpPr>
            <a:spLocks noGrp="1"/>
          </p:cNvSpPr>
          <p:nvPr>
            <p:ph type="body" sz="half" idx="2"/>
          </p:nvPr>
        </p:nvSpPr>
        <p:spPr>
          <a:xfrm>
            <a:off x="911224" y="2151073"/>
            <a:ext cx="3960814" cy="3762365"/>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noProof="0" dirty="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49401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9" name="Text Placeholder 2">
            <a:extLst>
              <a:ext uri="{FF2B5EF4-FFF2-40B4-BE49-F238E27FC236}">
                <a16:creationId xmlns:a16="http://schemas.microsoft.com/office/drawing/2014/main" id="{B464D0EC-DF14-47AE-A965-A789B323470D}"/>
              </a:ext>
            </a:extLst>
          </p:cNvPr>
          <p:cNvSpPr>
            <a:spLocks noGrp="1"/>
          </p:cNvSpPr>
          <p:nvPr>
            <p:ph type="body" idx="13"/>
          </p:nvPr>
        </p:nvSpPr>
        <p:spPr>
          <a:xfrm>
            <a:off x="911223" y="1681163"/>
            <a:ext cx="5178682"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229214781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1169551"/>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25035214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Sid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225086-4934-4BA0-BFE6-A6CF7372BE0E}"/>
              </a:ext>
            </a:extLst>
          </p:cNvPr>
          <p:cNvSpPr>
            <a:spLocks noGrp="1"/>
          </p:cNvSpPr>
          <p:nvPr>
            <p:ph sz="half" idx="2"/>
          </p:nvPr>
        </p:nvSpPr>
        <p:spPr>
          <a:xfrm>
            <a:off x="7316784" y="981075"/>
            <a:ext cx="3960815" cy="4932363"/>
          </a:xfrm>
        </p:spPr>
        <p:txBody>
          <a:bodyPr/>
          <a:lstStyle>
            <a:lvl1pPr marL="342000" indent="-342000">
              <a:lnSpc>
                <a:spcPct val="100000"/>
              </a:lnSpc>
              <a:spcBef>
                <a:spcPts val="0"/>
              </a:spcBef>
              <a:buSzPct val="115000"/>
              <a:buFont typeface="Wingdings" panose="05000000000000000000" pitchFamily="2" charset="2"/>
              <a:buChar char="§"/>
              <a:defRPr sz="1800">
                <a:solidFill>
                  <a:schemeClr val="accent1"/>
                </a:solidFill>
              </a:defRPr>
            </a:lvl1pPr>
            <a:lvl2pPr marL="0" indent="0">
              <a:buNone/>
              <a:defRPr sz="1100">
                <a:solidFill>
                  <a:schemeClr val="accent1"/>
                </a:solidFill>
              </a:defRPr>
            </a:lvl2pPr>
          </a:lstStyle>
          <a:p>
            <a:pPr lvl="0"/>
            <a:r>
              <a:rPr lang="en-US" noProof="0"/>
              <a:t>Click to edit Master text styles</a:t>
            </a:r>
          </a:p>
          <a:p>
            <a:pPr lvl="1"/>
            <a:r>
              <a:rPr lang="en-US" noProof="0"/>
              <a:t>Second level</a:t>
            </a:r>
          </a:p>
        </p:txBody>
      </p:sp>
      <p:sp>
        <p:nvSpPr>
          <p:cNvPr id="8" name="Slide Number Placeholder 11">
            <a:extLst>
              <a:ext uri="{FF2B5EF4-FFF2-40B4-BE49-F238E27FC236}">
                <a16:creationId xmlns:a16="http://schemas.microsoft.com/office/drawing/2014/main" id="{905878BF-004C-4634-AE51-76B9BDB4A393}"/>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Title 1">
            <a:extLst>
              <a:ext uri="{FF2B5EF4-FFF2-40B4-BE49-F238E27FC236}">
                <a16:creationId xmlns:a16="http://schemas.microsoft.com/office/drawing/2014/main" id="{AAC68C63-61FF-47FD-9A18-28597DE7B47A}"/>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39124486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Chart Placeholder 5">
            <a:extLst>
              <a:ext uri="{FF2B5EF4-FFF2-40B4-BE49-F238E27FC236}">
                <a16:creationId xmlns:a16="http://schemas.microsoft.com/office/drawing/2014/main" id="{CD91FF71-2EEB-4774-8F90-FE5ACB1A4987}"/>
              </a:ext>
            </a:extLst>
          </p:cNvPr>
          <p:cNvSpPr>
            <a:spLocks noGrp="1"/>
          </p:cNvSpPr>
          <p:nvPr>
            <p:ph type="chart" sz="quarter" idx="13" hasCustomPrompt="1"/>
          </p:nvPr>
        </p:nvSpPr>
        <p:spPr>
          <a:xfrm>
            <a:off x="911225" y="1951038"/>
            <a:ext cx="3960813" cy="3962400"/>
          </a:xfrm>
        </p:spPr>
        <p:txBody>
          <a:bodyPr/>
          <a:lstStyle>
            <a:lvl1pPr marL="0" indent="0">
              <a:buNone/>
              <a:defRPr/>
            </a:lvl1pPr>
          </a:lstStyle>
          <a:p>
            <a:r>
              <a:rPr lang="en-PH" noProof="0"/>
              <a:t>Click to insert a chart</a:t>
            </a:r>
          </a:p>
        </p:txBody>
      </p:sp>
    </p:spTree>
    <p:extLst>
      <p:ext uri="{BB962C8B-B14F-4D97-AF65-F5344CB8AC3E}">
        <p14:creationId xmlns:p14="http://schemas.microsoft.com/office/powerpoint/2010/main" val="122279921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5EAA22-CA34-4A50-973C-127FD127D800}"/>
              </a:ext>
            </a:extLst>
          </p:cNvPr>
          <p:cNvSpPr>
            <a:spLocks noGrp="1"/>
          </p:cNvSpPr>
          <p:nvPr>
            <p:ph sz="half" idx="2"/>
          </p:nvPr>
        </p:nvSpPr>
        <p:spPr>
          <a:xfrm>
            <a:off x="911223" y="2505075"/>
            <a:ext cx="5086352" cy="3408363"/>
          </a:xfrm>
        </p:spPr>
        <p:txBody>
          <a:bodyPr/>
          <a:lstStyle>
            <a:lvl1pPr marL="457200" indent="-457200">
              <a:buFont typeface="Arial" panose="020B0604020202020204" pitchFamily="34" charset="0"/>
              <a:buChar char="•"/>
              <a:defRPr lang="en-PH" sz="1800" kern="1200" noProof="0" dirty="0">
                <a:solidFill>
                  <a:schemeClr val="accent1"/>
                </a:solidFill>
                <a:latin typeface="+mn-lt"/>
                <a:ea typeface="+mn-ea"/>
                <a:cs typeface="+mn-cs"/>
              </a:defRPr>
            </a:lvl1pPr>
            <a:lvl2pPr>
              <a:defRPr lang="en-PH" sz="1100" kern="1200" noProof="0" dirty="0" smtClean="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buFont typeface="Wingdings" panose="05000000000000000000" pitchFamily="2" charset="2"/>
              <a:buChar char="§"/>
            </a:pPr>
            <a:r>
              <a:rPr lang="en-US" noProof="0"/>
              <a:t>Click to edit Master text styles</a:t>
            </a:r>
          </a:p>
          <a:p>
            <a:pPr marL="228600" lvl="1" indent="-228600" algn="l" defTabSz="914400" rtl="0" eaLnBrk="1" latinLnBrk="0" hangingPunct="1">
              <a:lnSpc>
                <a:spcPct val="100000"/>
              </a:lnSpc>
              <a:spcBef>
                <a:spcPts val="0"/>
              </a:spcBef>
              <a:buSzPct val="115000"/>
              <a:buFont typeface="Wingdings" panose="05000000000000000000" pitchFamily="2" charset="2"/>
              <a:buChar char="§"/>
            </a:pPr>
            <a:r>
              <a:rPr lang="en-US" noProof="0"/>
              <a:t>Second level</a:t>
            </a:r>
          </a:p>
          <a:p>
            <a:pPr marL="228600" lvl="2" indent="-228600" algn="l" defTabSz="914400" rtl="0" eaLnBrk="1" latinLnBrk="0" hangingPunct="1">
              <a:lnSpc>
                <a:spcPct val="100000"/>
              </a:lnSpc>
              <a:spcBef>
                <a:spcPts val="0"/>
              </a:spcBef>
              <a:buSzPct val="115000"/>
              <a:buFont typeface="Wingdings" panose="05000000000000000000" pitchFamily="2" charset="2"/>
              <a:buChar char="§"/>
            </a:pPr>
            <a:r>
              <a:rPr lang="en-US" noProof="0"/>
              <a:t>Third level</a:t>
            </a:r>
          </a:p>
        </p:txBody>
      </p:sp>
      <p:sp>
        <p:nvSpPr>
          <p:cNvPr id="6" name="Content Placeholder 5">
            <a:extLst>
              <a:ext uri="{FF2B5EF4-FFF2-40B4-BE49-F238E27FC236}">
                <a16:creationId xmlns:a16="http://schemas.microsoft.com/office/drawing/2014/main" id="{507D4EDA-1701-4A8D-8879-6F669F44F36D}"/>
              </a:ext>
            </a:extLst>
          </p:cNvPr>
          <p:cNvSpPr>
            <a:spLocks noGrp="1"/>
          </p:cNvSpPr>
          <p:nvPr>
            <p:ph sz="quarter" idx="4"/>
          </p:nvPr>
        </p:nvSpPr>
        <p:spPr>
          <a:xfrm>
            <a:off x="6172200" y="2505075"/>
            <a:ext cx="5086352" cy="3408363"/>
          </a:xfrm>
        </p:spPr>
        <p:txBody>
          <a:bodyPr/>
          <a:lstStyle>
            <a:lvl1pPr marL="228600" indent="-228600">
              <a:buFont typeface="Wingdings" panose="05000000000000000000" pitchFamily="2" charset="2"/>
              <a:buChar char="§"/>
              <a:defRPr lang="en-US" sz="1800" kern="1200" dirty="0">
                <a:solidFill>
                  <a:schemeClr val="accent1"/>
                </a:solidFill>
                <a:latin typeface="+mn-lt"/>
                <a:ea typeface="+mn-ea"/>
                <a:cs typeface="+mn-cs"/>
              </a:defRPr>
            </a:lvl1pPr>
            <a:lvl2pPr>
              <a:defRPr lang="en-US" sz="1100" kern="1200" noProof="0" dirty="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pPr>
            <a:r>
              <a:rPr lang="en-US" noProof="0"/>
              <a:t>Click to edit Master text styles</a:t>
            </a:r>
          </a:p>
          <a:p>
            <a:pPr marL="228600" lvl="1" indent="-228600" algn="l" defTabSz="914400" rtl="0" eaLnBrk="1" latinLnBrk="0" hangingPunct="1">
              <a:lnSpc>
                <a:spcPct val="100000"/>
              </a:lnSpc>
              <a:spcBef>
                <a:spcPts val="0"/>
              </a:spcBef>
              <a:buSzPct val="115000"/>
            </a:pPr>
            <a:r>
              <a:rPr lang="en-US" noProof="0"/>
              <a:t>Second level</a:t>
            </a:r>
          </a:p>
        </p:txBody>
      </p:sp>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9" name="Text Placeholder 2">
            <a:extLst>
              <a:ext uri="{FF2B5EF4-FFF2-40B4-BE49-F238E27FC236}">
                <a16:creationId xmlns:a16="http://schemas.microsoft.com/office/drawing/2014/main" id="{011D86E5-50D9-41CC-9F95-B4AA835286C9}"/>
              </a:ext>
            </a:extLst>
          </p:cNvPr>
          <p:cNvSpPr>
            <a:spLocks noGrp="1"/>
          </p:cNvSpPr>
          <p:nvPr>
            <p:ph type="body" idx="13"/>
          </p:nvPr>
        </p:nvSpPr>
        <p:spPr>
          <a:xfrm>
            <a:off x="911223" y="1681163"/>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ext Placeholder 2">
            <a:extLst>
              <a:ext uri="{FF2B5EF4-FFF2-40B4-BE49-F238E27FC236}">
                <a16:creationId xmlns:a16="http://schemas.microsoft.com/office/drawing/2014/main" id="{9D23F7DC-C3F0-4EE3-B615-04ACDE542573}"/>
              </a:ext>
            </a:extLst>
          </p:cNvPr>
          <p:cNvSpPr>
            <a:spLocks noGrp="1"/>
          </p:cNvSpPr>
          <p:nvPr>
            <p:ph type="body" idx="14"/>
          </p:nvPr>
        </p:nvSpPr>
        <p:spPr>
          <a:xfrm>
            <a:off x="6172199" y="1681162"/>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5059025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Textboxe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2551592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3005-0E1E-40F0-BDE2-EADB9B991268}"/>
              </a:ext>
            </a:extLst>
          </p:cNvPr>
          <p:cNvSpPr>
            <a:spLocks noGrp="1"/>
          </p:cNvSpPr>
          <p:nvPr>
            <p:ph type="title"/>
          </p:nvPr>
        </p:nvSpPr>
        <p:spPr>
          <a:xfrm>
            <a:off x="911225" y="356161"/>
            <a:ext cx="10369550" cy="1325563"/>
          </a:xfrm>
          <a:prstGeom prst="rect">
            <a:avLst/>
          </a:prstGeom>
        </p:spPr>
        <p:txBody>
          <a:bodyPr vert="horz" lIns="0" tIns="0" rIns="0" bIns="0" rtlCol="0" anchor="ctr">
            <a:normAutofit/>
          </a:body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E3A265F2-578C-4CAA-89BF-4F38B1881798}"/>
              </a:ext>
            </a:extLst>
          </p:cNvPr>
          <p:cNvSpPr>
            <a:spLocks noGrp="1"/>
          </p:cNvSpPr>
          <p:nvPr>
            <p:ph type="body" idx="1"/>
          </p:nvPr>
        </p:nvSpPr>
        <p:spPr>
          <a:xfrm>
            <a:off x="911225" y="1825625"/>
            <a:ext cx="10369550" cy="435133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PH" noProof="0"/>
          </a:p>
        </p:txBody>
      </p:sp>
      <p:sp>
        <p:nvSpPr>
          <p:cNvPr id="4" name="Date Placeholder 3">
            <a:extLst>
              <a:ext uri="{FF2B5EF4-FFF2-40B4-BE49-F238E27FC236}">
                <a16:creationId xmlns:a16="http://schemas.microsoft.com/office/drawing/2014/main" id="{A299C471-B851-4A46-ABDC-9A326724C2F2}"/>
              </a:ext>
            </a:extLst>
          </p:cNvPr>
          <p:cNvSpPr>
            <a:spLocks noGrp="1"/>
          </p:cNvSpPr>
          <p:nvPr>
            <p:ph type="dt" sz="half" idx="2"/>
          </p:nvPr>
        </p:nvSpPr>
        <p:spPr>
          <a:xfrm>
            <a:off x="911224" y="6356350"/>
            <a:ext cx="2670175" cy="365125"/>
          </a:xfrm>
          <a:prstGeom prst="rect">
            <a:avLst/>
          </a:prstGeom>
        </p:spPr>
        <p:txBody>
          <a:bodyPr vert="horz" lIns="0" tIns="0" rIns="0" bIns="0" rtlCol="0" anchor="ctr"/>
          <a:lstStyle>
            <a:lvl1pPr algn="l">
              <a:defRPr sz="1200">
                <a:solidFill>
                  <a:schemeClr val="tx1">
                    <a:tint val="75000"/>
                  </a:schemeClr>
                </a:solidFill>
              </a:defRPr>
            </a:lvl1pPr>
          </a:lstStyle>
          <a:p>
            <a:fld id="{3CD7A933-1C71-4162-8CD9-4E532792FE2B}" type="datetimeFigureOut">
              <a:rPr lang="en-PH" noProof="0" smtClean="0"/>
              <a:t>31/07/2025</a:t>
            </a:fld>
            <a:endParaRPr lang="en-PH" noProof="0"/>
          </a:p>
        </p:txBody>
      </p:sp>
      <p:sp>
        <p:nvSpPr>
          <p:cNvPr id="5" name="Footer Placeholder 4">
            <a:extLst>
              <a:ext uri="{FF2B5EF4-FFF2-40B4-BE49-F238E27FC236}">
                <a16:creationId xmlns:a16="http://schemas.microsoft.com/office/drawing/2014/main" id="{8FEA0257-3C46-4366-8401-6FAB38D04D3C}"/>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PH" noProof="0"/>
          </a:p>
        </p:txBody>
      </p:sp>
      <p:sp>
        <p:nvSpPr>
          <p:cNvPr id="6" name="Slide Number Placeholder 5">
            <a:extLst>
              <a:ext uri="{FF2B5EF4-FFF2-40B4-BE49-F238E27FC236}">
                <a16:creationId xmlns:a16="http://schemas.microsoft.com/office/drawing/2014/main" id="{D1D7A957-F719-44B5-9861-6AE31885942A}"/>
              </a:ext>
            </a:extLst>
          </p:cNvPr>
          <p:cNvSpPr>
            <a:spLocks noGrp="1"/>
          </p:cNvSpPr>
          <p:nvPr>
            <p:ph type="sldNum" sz="quarter" idx="4"/>
          </p:nvPr>
        </p:nvSpPr>
        <p:spPr>
          <a:xfrm>
            <a:off x="8610600" y="6356350"/>
            <a:ext cx="2670175" cy="365125"/>
          </a:xfrm>
          <a:prstGeom prst="rect">
            <a:avLst/>
          </a:prstGeom>
        </p:spPr>
        <p:txBody>
          <a:bodyPr vert="horz" lIns="0" tIns="0" rIns="0" bIns="0" rtlCol="0" anchor="ctr"/>
          <a:lstStyle>
            <a:lvl1pPr algn="r">
              <a:defRPr sz="1200">
                <a:solidFill>
                  <a:schemeClr val="tx1">
                    <a:tint val="75000"/>
                  </a:schemeClr>
                </a:solidFill>
              </a:defRPr>
            </a:lvl1pPr>
          </a:lstStyle>
          <a:p>
            <a:fld id="{C7F0D36C-296C-4C41-928D-13DEBF2E67EF}" type="slidenum">
              <a:rPr lang="en-PH" noProof="0" smtClean="0"/>
              <a:t>‹#›</a:t>
            </a:fld>
            <a:endParaRPr lang="en-PH" noProof="0"/>
          </a:p>
        </p:txBody>
      </p:sp>
    </p:spTree>
    <p:extLst>
      <p:ext uri="{BB962C8B-B14F-4D97-AF65-F5344CB8AC3E}">
        <p14:creationId xmlns:p14="http://schemas.microsoft.com/office/powerpoint/2010/main" val="2197331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574">
          <p15:clr>
            <a:srgbClr val="F26B43"/>
          </p15:clr>
        </p15:guide>
        <p15:guide id="3" orient="horz" pos="3725">
          <p15:clr>
            <a:srgbClr val="F26B43"/>
          </p15:clr>
        </p15:guide>
        <p15:guide id="4" pos="2479">
          <p15:clr>
            <a:srgbClr val="F26B43"/>
          </p15:clr>
        </p15:guide>
        <p15:guide id="5" pos="3069">
          <p15:clr>
            <a:srgbClr val="F26B43"/>
          </p15:clr>
        </p15:guide>
        <p15:guide id="6" pos="3840">
          <p15:clr>
            <a:srgbClr val="F26B43"/>
          </p15:clr>
        </p15:guide>
        <p15:guide id="7" pos="4611">
          <p15:clr>
            <a:srgbClr val="F26B43"/>
          </p15:clr>
        </p15:guide>
        <p15:guide id="8" pos="5201">
          <p15:clr>
            <a:srgbClr val="F26B43"/>
          </p15:clr>
        </p15:guide>
        <p15:guide id="9"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E9C0DB-A427-4416-9504-3A28B492FF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1"/>
            <a:ext cx="12192000" cy="6858000"/>
          </a:xfrm>
        </p:spPr>
      </p:pic>
      <p:pic>
        <p:nvPicPr>
          <p:cNvPr id="6" name="Logo">
            <a:extLst>
              <a:ext uri="{FF2B5EF4-FFF2-40B4-BE49-F238E27FC236}">
                <a16:creationId xmlns:a16="http://schemas.microsoft.com/office/drawing/2014/main" id="{3DE632EA-3F91-4783-8DBF-12DC8F47E740}"/>
              </a:ext>
            </a:extLst>
          </p:cNvPr>
          <p:cNvPicPr>
            <a:picLocks noChangeAspect="1"/>
          </p:cNvPicPr>
          <p:nvPr/>
        </p:nvPicPr>
        <p:blipFill>
          <a:blip r:embed="rId3"/>
          <a:stretch>
            <a:fillRect/>
          </a:stretch>
        </p:blipFill>
        <p:spPr>
          <a:xfrm>
            <a:off x="911225" y="981075"/>
            <a:ext cx="3011762" cy="959607"/>
          </a:xfrm>
          <a:prstGeom prst="rect">
            <a:avLst/>
          </a:prstGeom>
        </p:spPr>
      </p:pic>
      <p:sp>
        <p:nvSpPr>
          <p:cNvPr id="7" name="Title 2">
            <a:extLst>
              <a:ext uri="{FF2B5EF4-FFF2-40B4-BE49-F238E27FC236}">
                <a16:creationId xmlns:a16="http://schemas.microsoft.com/office/drawing/2014/main" id="{E9BF3232-B9BC-4886-8893-52E1AAE82E7B}"/>
              </a:ext>
            </a:extLst>
          </p:cNvPr>
          <p:cNvSpPr>
            <a:spLocks noGrp="1"/>
          </p:cNvSpPr>
          <p:nvPr>
            <p:ph type="ctrTitle"/>
          </p:nvPr>
        </p:nvSpPr>
        <p:spPr>
          <a:xfrm>
            <a:off x="911225" y="3946650"/>
            <a:ext cx="6446015" cy="573792"/>
          </a:xfrm>
        </p:spPr>
        <p:txBody>
          <a:bodyPr>
            <a:normAutofit/>
          </a:bodyPr>
          <a:lstStyle/>
          <a:p>
            <a:r>
              <a:rPr lang="en-US" dirty="0"/>
              <a:t>SIL Beta Demo Model</a:t>
            </a:r>
          </a:p>
        </p:txBody>
      </p:sp>
      <p:sp>
        <p:nvSpPr>
          <p:cNvPr id="9" name="Subtitle 3">
            <a:extLst>
              <a:ext uri="{FF2B5EF4-FFF2-40B4-BE49-F238E27FC236}">
                <a16:creationId xmlns:a16="http://schemas.microsoft.com/office/drawing/2014/main" id="{B2327766-4E3E-40CF-8FF1-E0AE92D6BE04}"/>
              </a:ext>
            </a:extLst>
          </p:cNvPr>
          <p:cNvSpPr>
            <a:spLocks noGrp="1"/>
          </p:cNvSpPr>
          <p:nvPr>
            <p:ph type="subTitle" idx="1"/>
          </p:nvPr>
        </p:nvSpPr>
        <p:spPr>
          <a:xfrm>
            <a:off x="911225" y="5167221"/>
            <a:ext cx="4390474" cy="720110"/>
          </a:xfrm>
        </p:spPr>
        <p:txBody>
          <a:bodyPr vert="horz" lIns="0" tIns="0" rIns="0" bIns="0" rtlCol="0" anchor="t">
            <a:normAutofit/>
          </a:bodyPr>
          <a:lstStyle/>
          <a:p>
            <a:pPr>
              <a:lnSpc>
                <a:spcPct val="114000"/>
              </a:lnSpc>
            </a:pPr>
            <a:r>
              <a:rPr lang="en-PH" dirty="0"/>
              <a:t>Presented by:</a:t>
            </a:r>
          </a:p>
          <a:p>
            <a:r>
              <a:rPr lang="en-PH" b="1" dirty="0"/>
              <a:t>Data Science (Bhuvanesh)</a:t>
            </a:r>
            <a:endParaRPr lang="en-PH" sz="1800" b="1" spc="20" dirty="0"/>
          </a:p>
          <a:p>
            <a:endParaRPr lang="en-PH" dirty="0"/>
          </a:p>
          <a:p>
            <a:endParaRPr lang="en-PH" sz="2000" dirty="0"/>
          </a:p>
        </p:txBody>
      </p:sp>
      <p:sp>
        <p:nvSpPr>
          <p:cNvPr id="3" name="Subtitle 3">
            <a:extLst>
              <a:ext uri="{FF2B5EF4-FFF2-40B4-BE49-F238E27FC236}">
                <a16:creationId xmlns:a16="http://schemas.microsoft.com/office/drawing/2014/main" id="{4F7E8F7E-6D89-74CB-11C3-C84321CCA4F1}"/>
              </a:ext>
            </a:extLst>
          </p:cNvPr>
          <p:cNvSpPr txBox="1">
            <a:spLocks/>
          </p:cNvSpPr>
          <p:nvPr/>
        </p:nvSpPr>
        <p:spPr>
          <a:xfrm>
            <a:off x="912539" y="5884552"/>
            <a:ext cx="4390474" cy="496766"/>
          </a:xfrm>
          <a:prstGeom prst="rect">
            <a:avLst/>
          </a:prstGeom>
        </p:spPr>
        <p:txBody>
          <a:bodyPr vert="horz" lIns="0" tIns="0" rIns="0" bIns="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31</a:t>
            </a:r>
            <a:r>
              <a:rPr lang="en-US" b="1" baseline="30000" dirty="0"/>
              <a:t>st</a:t>
            </a:r>
            <a:r>
              <a:rPr lang="en-US" b="1" dirty="0"/>
              <a:t> July 2025</a:t>
            </a:r>
          </a:p>
          <a:p>
            <a:endParaRPr lang="en-US" dirty="0"/>
          </a:p>
          <a:p>
            <a:endParaRPr lang="en-US" dirty="0"/>
          </a:p>
        </p:txBody>
      </p:sp>
    </p:spTree>
    <p:extLst>
      <p:ext uri="{BB962C8B-B14F-4D97-AF65-F5344CB8AC3E}">
        <p14:creationId xmlns:p14="http://schemas.microsoft.com/office/powerpoint/2010/main" val="412994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18589-9266-5D92-8049-83F9785429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BEAD37-360E-D9EB-51BF-19D7529E48C8}"/>
              </a:ext>
            </a:extLst>
          </p:cNvPr>
          <p:cNvSpPr>
            <a:spLocks noGrp="1"/>
          </p:cNvSpPr>
          <p:nvPr>
            <p:ph type="title"/>
          </p:nvPr>
        </p:nvSpPr>
        <p:spPr>
          <a:xfrm>
            <a:off x="512005" y="360860"/>
            <a:ext cx="10863820" cy="787041"/>
          </a:xfrm>
        </p:spPr>
        <p:txBody>
          <a:bodyPr>
            <a:normAutofit fontScale="90000"/>
          </a:bodyPr>
          <a:lstStyle/>
          <a:p>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pic>
        <p:nvPicPr>
          <p:cNvPr id="7" name="Picture 6">
            <a:extLst>
              <a:ext uri="{FF2B5EF4-FFF2-40B4-BE49-F238E27FC236}">
                <a16:creationId xmlns:a16="http://schemas.microsoft.com/office/drawing/2014/main" id="{472EE5C8-A90C-D34A-C0FD-4ED9C172ABFF}"/>
              </a:ext>
            </a:extLst>
          </p:cNvPr>
          <p:cNvPicPr>
            <a:picLocks noChangeAspect="1"/>
          </p:cNvPicPr>
          <p:nvPr/>
        </p:nvPicPr>
        <p:blipFill>
          <a:blip r:embed="rId2"/>
          <a:stretch>
            <a:fillRect/>
          </a:stretch>
        </p:blipFill>
        <p:spPr>
          <a:xfrm>
            <a:off x="3615479" y="1105428"/>
            <a:ext cx="5125165" cy="1567434"/>
          </a:xfrm>
          <a:prstGeom prst="rect">
            <a:avLst/>
          </a:prstGeom>
        </p:spPr>
      </p:pic>
      <p:graphicFrame>
        <p:nvGraphicFramePr>
          <p:cNvPr id="6" name="Table 5">
            <a:extLst>
              <a:ext uri="{FF2B5EF4-FFF2-40B4-BE49-F238E27FC236}">
                <a16:creationId xmlns:a16="http://schemas.microsoft.com/office/drawing/2014/main" id="{AD518B5B-0405-E2C5-B005-575470F2FCD0}"/>
              </a:ext>
            </a:extLst>
          </p:cNvPr>
          <p:cNvGraphicFramePr>
            <a:graphicFrameLocks noGrp="1"/>
          </p:cNvGraphicFramePr>
          <p:nvPr>
            <p:extLst>
              <p:ext uri="{D42A27DB-BD31-4B8C-83A1-F6EECF244321}">
                <p14:modId xmlns:p14="http://schemas.microsoft.com/office/powerpoint/2010/main" val="3183924750"/>
              </p:ext>
            </p:extLst>
          </p:nvPr>
        </p:nvGraphicFramePr>
        <p:xfrm>
          <a:off x="668215" y="2672862"/>
          <a:ext cx="11032485" cy="2741033"/>
        </p:xfrm>
        <a:graphic>
          <a:graphicData uri="http://schemas.openxmlformats.org/drawingml/2006/table">
            <a:tbl>
              <a:tblPr firstRow="1" bandRow="1">
                <a:tableStyleId>{5C22544A-7EE6-4342-B048-85BDC9FD1C3A}</a:tableStyleId>
              </a:tblPr>
              <a:tblGrid>
                <a:gridCol w="1966863">
                  <a:extLst>
                    <a:ext uri="{9D8B030D-6E8A-4147-A177-3AD203B41FA5}">
                      <a16:colId xmlns:a16="http://schemas.microsoft.com/office/drawing/2014/main" val="1916558486"/>
                    </a:ext>
                  </a:extLst>
                </a:gridCol>
                <a:gridCol w="2560320">
                  <a:extLst>
                    <a:ext uri="{9D8B030D-6E8A-4147-A177-3AD203B41FA5}">
                      <a16:colId xmlns:a16="http://schemas.microsoft.com/office/drawing/2014/main" val="376610393"/>
                    </a:ext>
                  </a:extLst>
                </a:gridCol>
                <a:gridCol w="3344091">
                  <a:extLst>
                    <a:ext uri="{9D8B030D-6E8A-4147-A177-3AD203B41FA5}">
                      <a16:colId xmlns:a16="http://schemas.microsoft.com/office/drawing/2014/main" val="459943395"/>
                    </a:ext>
                  </a:extLst>
                </a:gridCol>
                <a:gridCol w="3161211">
                  <a:extLst>
                    <a:ext uri="{9D8B030D-6E8A-4147-A177-3AD203B41FA5}">
                      <a16:colId xmlns:a16="http://schemas.microsoft.com/office/drawing/2014/main" val="3353850489"/>
                    </a:ext>
                  </a:extLst>
                </a:gridCol>
              </a:tblGrid>
              <a:tr h="521073">
                <a:tc>
                  <a:txBody>
                    <a:bodyPr/>
                    <a:lstStyle/>
                    <a:p>
                      <a:pPr algn="ctr" fontAlgn="ctr">
                        <a:buNone/>
                      </a:pPr>
                      <a:r>
                        <a:rPr lang="en-IN" sz="1100" b="1" i="0" u="none" strike="noStrike">
                          <a:solidFill>
                            <a:srgbClr val="FFFFFF"/>
                          </a:solidFill>
                          <a:effectLst/>
                          <a:latin typeface="Aptos Narrow"/>
                        </a:rPr>
                        <a:t>Symbol / Line</a:t>
                      </a:r>
                    </a:p>
                  </a:txBody>
                  <a:tcPr marL="6350" marR="6350" marT="6350" anchor="ctr"/>
                </a:tc>
                <a:tc>
                  <a:txBody>
                    <a:bodyPr/>
                    <a:lstStyle/>
                    <a:p>
                      <a:pPr algn="ctr" fontAlgn="ctr">
                        <a:buNone/>
                      </a:pPr>
                      <a:r>
                        <a:rPr lang="en-IN" sz="1100" b="1" i="0" u="none" strike="noStrike">
                          <a:solidFill>
                            <a:srgbClr val="FFFFFF"/>
                          </a:solidFill>
                          <a:effectLst/>
                          <a:latin typeface="Aptos Narrow"/>
                        </a:rPr>
                        <a:t>Name</a:t>
                      </a:r>
                    </a:p>
                  </a:txBody>
                  <a:tcPr marL="6350" marR="6350" marT="6350" anchor="ctr"/>
                </a:tc>
                <a:tc>
                  <a:txBody>
                    <a:bodyPr/>
                    <a:lstStyle/>
                    <a:p>
                      <a:pPr algn="ctr" fontAlgn="ctr">
                        <a:buNone/>
                      </a:pPr>
                      <a:r>
                        <a:rPr lang="en-IN" sz="1100" b="1" i="0" u="none" strike="noStrike">
                          <a:solidFill>
                            <a:srgbClr val="FFFFFF"/>
                          </a:solidFill>
                          <a:effectLst/>
                          <a:latin typeface="Aptos Narrow"/>
                        </a:rPr>
                        <a:t>What It Shows</a:t>
                      </a:r>
                    </a:p>
                  </a:txBody>
                  <a:tcPr marL="6350" marR="6350" marT="6350" anchor="ctr"/>
                </a:tc>
                <a:tc>
                  <a:txBody>
                    <a:bodyPr/>
                    <a:lstStyle/>
                    <a:p>
                      <a:pPr algn="ctr" fontAlgn="ctr">
                        <a:buNone/>
                      </a:pPr>
                      <a:r>
                        <a:rPr lang="en-IN" sz="1100" b="1" i="0" u="none" strike="noStrike">
                          <a:solidFill>
                            <a:srgbClr val="FFFFFF"/>
                          </a:solidFill>
                          <a:effectLst/>
                          <a:latin typeface="Aptos Narrow"/>
                        </a:rPr>
                        <a:t>How to Interpret</a:t>
                      </a:r>
                    </a:p>
                  </a:txBody>
                  <a:tcPr marL="6350" marR="6350" marT="6350" anchor="ctr"/>
                </a:tc>
                <a:extLst>
                  <a:ext uri="{0D108BD9-81ED-4DB2-BD59-A6C34878D82A}">
                    <a16:rowId xmlns:a16="http://schemas.microsoft.com/office/drawing/2014/main" val="2929088686"/>
                  </a:ext>
                </a:extLst>
              </a:tr>
              <a:tr h="402855">
                <a:tc>
                  <a:txBody>
                    <a:bodyPr/>
                    <a:lstStyle/>
                    <a:p>
                      <a:pPr algn="l" fontAlgn="ctr">
                        <a:lnSpc>
                          <a:spcPct val="150000"/>
                        </a:lnSpc>
                        <a:buNone/>
                      </a:pPr>
                      <a:r>
                        <a:rPr lang="en-IN" sz="1100" b="0" i="0" u="none" strike="noStrike">
                          <a:solidFill>
                            <a:srgbClr val="000000"/>
                          </a:solidFill>
                          <a:effectLst/>
                          <a:latin typeface="Aptos Narrow"/>
                        </a:rPr>
                        <a:t>🔷 Blue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Target</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Average true target (e.g., default rate) in each bin of the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 Spiky → Target is unstable or noisy 📉 Smooth → Target changes consistently</a:t>
                      </a:r>
                    </a:p>
                  </a:txBody>
                  <a:tcPr marL="6350" marR="6350" marT="6350" anchor="ctr"/>
                </a:tc>
                <a:extLst>
                  <a:ext uri="{0D108BD9-81ED-4DB2-BD59-A6C34878D82A}">
                    <a16:rowId xmlns:a16="http://schemas.microsoft.com/office/drawing/2014/main" val="940272606"/>
                  </a:ext>
                </a:extLst>
              </a:tr>
              <a:tr h="402855">
                <a:tc>
                  <a:txBody>
                    <a:bodyPr/>
                    <a:lstStyle/>
                    <a:p>
                      <a:pPr algn="l" fontAlgn="ctr">
                        <a:lnSpc>
                          <a:spcPct val="150000"/>
                        </a:lnSpc>
                        <a:buNone/>
                      </a:pPr>
                      <a:r>
                        <a:rPr lang="en-IN" sz="1100" b="0" i="0" u="none" strike="noStrike">
                          <a:solidFill>
                            <a:srgbClr val="000000"/>
                          </a:solidFill>
                          <a:effectLst/>
                          <a:latin typeface="Aptos Narrow"/>
                        </a:rPr>
                        <a:t>🔴 Red Dashed Line</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Mean Prediction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Model's average predicted score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Should generally follow blue line Slightly smoother → Model generalizes to avoid overfitting</a:t>
                      </a:r>
                    </a:p>
                  </a:txBody>
                  <a:tcPr marL="6350" marR="6350" marT="6350" anchor="ctr"/>
                </a:tc>
                <a:extLst>
                  <a:ext uri="{0D108BD9-81ED-4DB2-BD59-A6C34878D82A}">
                    <a16:rowId xmlns:a16="http://schemas.microsoft.com/office/drawing/2014/main" val="2718178330"/>
                  </a:ext>
                </a:extLst>
              </a:tr>
              <a:tr h="402855">
                <a:tc>
                  <a:txBody>
                    <a:bodyPr/>
                    <a:lstStyle/>
                    <a:p>
                      <a:pPr algn="l" fontAlgn="ctr">
                        <a:lnSpc>
                          <a:spcPct val="150000"/>
                        </a:lnSpc>
                        <a:buNone/>
                      </a:pPr>
                      <a:r>
                        <a:rPr lang="en-IN" sz="1100" b="0" i="0" u="none" strike="noStrike">
                          <a:solidFill>
                            <a:srgbClr val="000000"/>
                          </a:solidFill>
                          <a:effectLst/>
                          <a:latin typeface="Aptos Narrow"/>
                        </a:rPr>
                        <a:t>🟩 Green Bars</a:t>
                      </a:r>
                    </a:p>
                  </a:txBody>
                  <a:tcPr marL="6350" marR="6350" marT="6350" anchor="ctr"/>
                </a:tc>
                <a:tc>
                  <a:txBody>
                    <a:bodyPr/>
                    <a:lstStyle/>
                    <a:p>
                      <a:pPr algn="l" fontAlgn="ctr">
                        <a:lnSpc>
                          <a:spcPct val="150000"/>
                        </a:lnSpc>
                        <a:buNone/>
                      </a:pPr>
                      <a:r>
                        <a:rPr lang="en-IN" sz="1100" b="1" i="0" u="none" strike="noStrike">
                          <a:solidFill>
                            <a:srgbClr val="000000"/>
                          </a:solidFill>
                          <a:effectLst/>
                          <a:latin typeface="Aptos Narrow"/>
                        </a:rPr>
                        <a:t>Objects per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Count of data points in each bin</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High = reliable signal ⚠️ Very low = sparse data = risk of overfitting or unreliable predictions</a:t>
                      </a:r>
                    </a:p>
                  </a:txBody>
                  <a:tcPr marL="6350" marR="6350" marT="6350" anchor="ctr"/>
                </a:tc>
                <a:extLst>
                  <a:ext uri="{0D108BD9-81ED-4DB2-BD59-A6C34878D82A}">
                    <a16:rowId xmlns:a16="http://schemas.microsoft.com/office/drawing/2014/main" val="2309001923"/>
                  </a:ext>
                </a:extLst>
              </a:tr>
              <a:tr h="402855">
                <a:tc>
                  <a:txBody>
                    <a:bodyPr/>
                    <a:lstStyle/>
                    <a:p>
                      <a:pPr algn="l" fontAlgn="ctr">
                        <a:lnSpc>
                          <a:spcPct val="150000"/>
                        </a:lnSpc>
                        <a:buNone/>
                      </a:pPr>
                      <a:r>
                        <a:rPr lang="en-IN" sz="1100" b="0" i="0" u="none" strike="noStrike">
                          <a:solidFill>
                            <a:srgbClr val="000000"/>
                          </a:solidFill>
                          <a:effectLst/>
                          <a:latin typeface="Aptos Narrow"/>
                        </a:rPr>
                        <a:t>🟣 Purple Dotted Line</a:t>
                      </a:r>
                    </a:p>
                  </a:txBody>
                  <a:tcPr marL="6350" marR="6350" marT="6350" anchor="ctr"/>
                </a:tc>
                <a:tc>
                  <a:txBody>
                    <a:bodyPr/>
                    <a:lstStyle/>
                    <a:p>
                      <a:pPr algn="l" fontAlgn="ctr">
                        <a:lnSpc>
                          <a:spcPct val="150000"/>
                        </a:lnSpc>
                        <a:buNone/>
                      </a:pPr>
                      <a:r>
                        <a:rPr lang="en-US" sz="1100" b="1" i="0" u="none" strike="noStrike">
                          <a:solidFill>
                            <a:srgbClr val="000000"/>
                          </a:solidFill>
                          <a:effectLst/>
                          <a:latin typeface="Aptos Narrow"/>
                        </a:rPr>
                        <a:t>Mean Prediction with Substituted Feature</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Prediction if this feature was shuffled or replaced randomly</a:t>
                      </a:r>
                    </a:p>
                  </a:txBody>
                  <a:tcPr marL="6350" marR="6350" marT="6350" anchor="ctr"/>
                </a:tc>
                <a:tc>
                  <a:txBody>
                    <a:bodyPr/>
                    <a:lstStyle/>
                    <a:p>
                      <a:pPr algn="l" fontAlgn="ctr">
                        <a:lnSpc>
                          <a:spcPct val="150000"/>
                        </a:lnSpc>
                        <a:buNone/>
                      </a:pPr>
                      <a:r>
                        <a:rPr lang="en-US" sz="1100" b="0" i="0" u="none" strike="noStrike">
                          <a:solidFill>
                            <a:srgbClr val="000000"/>
                          </a:solidFill>
                          <a:effectLst/>
                          <a:latin typeface="Aptos Narrow"/>
                        </a:rPr>
                        <a:t>Closer to red = model doesn’t rely much on feature Further from red = model depends heavily on feature</a:t>
                      </a:r>
                    </a:p>
                  </a:txBody>
                  <a:tcPr marL="6350" marR="6350" marT="6350" anchor="ctr"/>
                </a:tc>
                <a:extLst>
                  <a:ext uri="{0D108BD9-81ED-4DB2-BD59-A6C34878D82A}">
                    <a16:rowId xmlns:a16="http://schemas.microsoft.com/office/drawing/2014/main" val="3888143118"/>
                  </a:ext>
                </a:extLst>
              </a:tr>
            </a:tbl>
          </a:graphicData>
        </a:graphic>
      </p:graphicFrame>
      <p:sp>
        <p:nvSpPr>
          <p:cNvPr id="10" name="Title 2">
            <a:extLst>
              <a:ext uri="{FF2B5EF4-FFF2-40B4-BE49-F238E27FC236}">
                <a16:creationId xmlns:a16="http://schemas.microsoft.com/office/drawing/2014/main" id="{9245C8B9-56AD-E181-907C-40A1BAA49EA3}"/>
              </a:ext>
            </a:extLst>
          </p:cNvPr>
          <p:cNvSpPr txBox="1">
            <a:spLocks/>
          </p:cNvSpPr>
          <p:nvPr/>
        </p:nvSpPr>
        <p:spPr>
          <a:xfrm>
            <a:off x="664405" y="513260"/>
            <a:ext cx="10863820" cy="787041"/>
          </a:xfrm>
          <a:prstGeom prst="rect">
            <a:avLst/>
          </a:prstGeom>
        </p:spPr>
        <p:txBody>
          <a:bodyPr vert="horz" lIns="0" tIns="0" rIns="0" bIns="0" rtlCol="0" anchor="t">
            <a:normAutofit fontScale="90000" lnSpcReduction="200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US" sz="2800"/>
              <a:t>Feature Stability Plot Legend Table</a:t>
            </a:r>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sp>
        <p:nvSpPr>
          <p:cNvPr id="4" name="Slide Number Placeholder 1">
            <a:extLst>
              <a:ext uri="{FF2B5EF4-FFF2-40B4-BE49-F238E27FC236}">
                <a16:creationId xmlns:a16="http://schemas.microsoft.com/office/drawing/2014/main" id="{0FBCEAC2-B24E-091D-C4D8-868CBA63BA86}"/>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10</a:t>
            </a:fld>
            <a:endParaRPr lang="en-PH"/>
          </a:p>
        </p:txBody>
      </p:sp>
    </p:spTree>
    <p:extLst>
      <p:ext uri="{BB962C8B-B14F-4D97-AF65-F5344CB8AC3E}">
        <p14:creationId xmlns:p14="http://schemas.microsoft.com/office/powerpoint/2010/main" val="91471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2CDEE-B919-E235-FAB7-B7A0EDAF6A3C}"/>
              </a:ext>
            </a:extLst>
          </p:cNvPr>
          <p:cNvSpPr>
            <a:spLocks noGrp="1"/>
          </p:cNvSpPr>
          <p:nvPr>
            <p:ph type="title"/>
          </p:nvPr>
        </p:nvSpPr>
        <p:spPr>
          <a:xfrm>
            <a:off x="1098792" y="2423013"/>
            <a:ext cx="10369550" cy="587749"/>
          </a:xfrm>
        </p:spPr>
        <p:txBody>
          <a:bodyPr/>
          <a:lstStyle/>
          <a:p>
            <a:pPr algn="ctr"/>
            <a:r>
              <a:rPr lang="en-US" dirty="0"/>
              <a:t>Feature Evaluation Plots (15 features)</a:t>
            </a:r>
          </a:p>
        </p:txBody>
      </p:sp>
    </p:spTree>
    <p:extLst>
      <p:ext uri="{BB962C8B-B14F-4D97-AF65-F5344CB8AC3E}">
        <p14:creationId xmlns:p14="http://schemas.microsoft.com/office/powerpoint/2010/main" val="63309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A036A-C040-9E81-3FB3-ECDE25840A1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647387-FCFC-117E-2476-243FE72A6D1F}"/>
              </a:ext>
            </a:extLst>
          </p:cNvPr>
          <p:cNvSpPr>
            <a:spLocks noGrp="1"/>
          </p:cNvSpPr>
          <p:nvPr>
            <p:ph type="title"/>
          </p:nvPr>
        </p:nvSpPr>
        <p:spPr>
          <a:xfrm>
            <a:off x="300555" y="132687"/>
            <a:ext cx="11780803" cy="492443"/>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( 1 / 5 )  - Feature Performance in Train vs Test  &lt;</a:t>
            </a:r>
            <a:r>
              <a:rPr lang="en-IN" sz="2500">
                <a:solidFill>
                  <a:srgbClr val="C00000"/>
                </a:solidFill>
                <a:ea typeface="+mj-lt"/>
                <a:cs typeface="+mj-lt"/>
              </a:rPr>
              <a:t>Disbursed</a:t>
            </a:r>
            <a:r>
              <a:rPr lang="en-IN" sz="2500">
                <a:ea typeface="+mj-lt"/>
                <a:cs typeface="+mj-lt"/>
              </a:rPr>
              <a:t>&gt;</a:t>
            </a:r>
          </a:p>
          <a:p>
            <a:endParaRPr lang="en-IN" sz="2500">
              <a:solidFill>
                <a:srgbClr val="785AFF"/>
              </a:solidFill>
              <a:ea typeface="+mj-lt"/>
              <a:cs typeface="+mj-lt"/>
            </a:endParaRPr>
          </a:p>
        </p:txBody>
      </p:sp>
      <p:sp>
        <p:nvSpPr>
          <p:cNvPr id="4" name="TextBox 3">
            <a:extLst>
              <a:ext uri="{FF2B5EF4-FFF2-40B4-BE49-F238E27FC236}">
                <a16:creationId xmlns:a16="http://schemas.microsoft.com/office/drawing/2014/main" id="{18004D77-8A74-2FB4-51BE-FACC307A4BA4}"/>
              </a:ext>
            </a:extLst>
          </p:cNvPr>
          <p:cNvSpPr txBox="1"/>
          <p:nvPr/>
        </p:nvSpPr>
        <p:spPr>
          <a:xfrm>
            <a:off x="300555" y="504666"/>
            <a:ext cx="8427433" cy="292388"/>
          </a:xfrm>
          <a:prstGeom prst="rect">
            <a:avLst/>
          </a:prstGeom>
          <a:noFill/>
        </p:spPr>
        <p:txBody>
          <a:bodyPr wrap="square" rtlCol="0">
            <a:spAutoFit/>
          </a:bodyPr>
          <a:lstStyle/>
          <a:p>
            <a:r>
              <a:rPr lang="en-US" sz="1300"/>
              <a:t>Indicates whether the user has opted for any value-added services, such as </a:t>
            </a:r>
            <a:r>
              <a:rPr lang="en-US" sz="1300" err="1"/>
              <a:t>PayHinga</a:t>
            </a:r>
            <a:r>
              <a:rPr lang="en-US" sz="1300"/>
              <a:t> (payment holiday feature).</a:t>
            </a:r>
            <a:endParaRPr lang="en-IN" sz="1300"/>
          </a:p>
        </p:txBody>
      </p:sp>
      <p:sp>
        <p:nvSpPr>
          <p:cNvPr id="19" name="Slide Number Placeholder 1">
            <a:extLst>
              <a:ext uri="{FF2B5EF4-FFF2-40B4-BE49-F238E27FC236}">
                <a16:creationId xmlns:a16="http://schemas.microsoft.com/office/drawing/2014/main" id="{5CE82967-BBA4-C03C-4F60-18BFE9B0B995}"/>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12</a:t>
            </a:fld>
            <a:endParaRPr lang="en-PH"/>
          </a:p>
        </p:txBody>
      </p:sp>
      <p:pic>
        <p:nvPicPr>
          <p:cNvPr id="5" name="Picture 4">
            <a:extLst>
              <a:ext uri="{FF2B5EF4-FFF2-40B4-BE49-F238E27FC236}">
                <a16:creationId xmlns:a16="http://schemas.microsoft.com/office/drawing/2014/main" id="{CA403DE0-477B-05AD-6148-2DFAFC0116D2}"/>
              </a:ext>
            </a:extLst>
          </p:cNvPr>
          <p:cNvPicPr>
            <a:picLocks noChangeAspect="1"/>
          </p:cNvPicPr>
          <p:nvPr/>
        </p:nvPicPr>
        <p:blipFill>
          <a:blip r:embed="rId2"/>
          <a:stretch>
            <a:fillRect/>
          </a:stretch>
        </p:blipFill>
        <p:spPr>
          <a:xfrm>
            <a:off x="6573328" y="4052689"/>
            <a:ext cx="5508030" cy="1342669"/>
          </a:xfrm>
          <a:prstGeom prst="rect">
            <a:avLst/>
          </a:prstGeom>
        </p:spPr>
      </p:pic>
      <p:pic>
        <p:nvPicPr>
          <p:cNvPr id="7" name="Picture 6">
            <a:extLst>
              <a:ext uri="{FF2B5EF4-FFF2-40B4-BE49-F238E27FC236}">
                <a16:creationId xmlns:a16="http://schemas.microsoft.com/office/drawing/2014/main" id="{9C63FB87-CF6A-BBFE-0EA7-8F37B8669225}"/>
              </a:ext>
            </a:extLst>
          </p:cNvPr>
          <p:cNvPicPr>
            <a:picLocks noChangeAspect="1"/>
          </p:cNvPicPr>
          <p:nvPr/>
        </p:nvPicPr>
        <p:blipFill>
          <a:blip r:embed="rId3"/>
          <a:stretch>
            <a:fillRect/>
          </a:stretch>
        </p:blipFill>
        <p:spPr>
          <a:xfrm>
            <a:off x="296300" y="847218"/>
            <a:ext cx="6147632" cy="5559437"/>
          </a:xfrm>
          <a:prstGeom prst="rect">
            <a:avLst/>
          </a:prstGeom>
        </p:spPr>
      </p:pic>
    </p:spTree>
    <p:extLst>
      <p:ext uri="{BB962C8B-B14F-4D97-AF65-F5344CB8AC3E}">
        <p14:creationId xmlns:p14="http://schemas.microsoft.com/office/powerpoint/2010/main" val="592139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DDB29-8455-E45D-CDBF-FFD17AAA01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3CDE7C-3840-49F8-855C-B9BA5359FCC5}"/>
              </a:ext>
            </a:extLst>
          </p:cNvPr>
          <p:cNvSpPr>
            <a:spLocks noGrp="1"/>
          </p:cNvSpPr>
          <p:nvPr>
            <p:ph type="title"/>
          </p:nvPr>
        </p:nvSpPr>
        <p:spPr>
          <a:xfrm>
            <a:off x="482986" y="196986"/>
            <a:ext cx="10863820" cy="534289"/>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( 2 / 5 )  - Feature Statistics Analysis  &lt;</a:t>
            </a:r>
            <a:r>
              <a:rPr lang="en-IN" sz="2500">
                <a:solidFill>
                  <a:srgbClr val="C00000"/>
                </a:solidFill>
                <a:ea typeface="+mj-lt"/>
                <a:cs typeface="+mj-lt"/>
              </a:rPr>
              <a:t>Disbursed</a:t>
            </a:r>
            <a:r>
              <a:rPr lang="en-IN" sz="2500">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C98C33E9-D944-13DC-94AB-2A58999903BC}"/>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13</a:t>
            </a:fld>
            <a:endParaRPr lang="en-PH"/>
          </a:p>
        </p:txBody>
      </p:sp>
      <p:sp>
        <p:nvSpPr>
          <p:cNvPr id="2" name="Rectangle 1">
            <a:extLst>
              <a:ext uri="{FF2B5EF4-FFF2-40B4-BE49-F238E27FC236}">
                <a16:creationId xmlns:a16="http://schemas.microsoft.com/office/drawing/2014/main" id="{43EABB91-C15B-5280-BC89-1EE250138A10}"/>
              </a:ext>
            </a:extLst>
          </p:cNvPr>
          <p:cNvSpPr/>
          <p:nvPr/>
        </p:nvSpPr>
        <p:spPr>
          <a:xfrm>
            <a:off x="344963" y="1667987"/>
            <a:ext cx="3682981" cy="3522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appears to utilize this feature meaningfully, as indicated by the red prediction line tracking the blue target trend.</a:t>
            </a:r>
          </a:p>
          <a:p>
            <a:pPr marL="285750" indent="-285750">
              <a:spcAft>
                <a:spcPts val="1200"/>
              </a:spcAft>
              <a:buFont typeface="Arial" panose="020B0604020202020204" pitchFamily="34" charset="0"/>
              <a:buChar char="•"/>
            </a:pPr>
            <a:r>
              <a:rPr lang="en-US" sz="1300" dirty="0">
                <a:solidFill>
                  <a:srgbClr val="000000"/>
                </a:solidFill>
              </a:rPr>
              <a:t>A strong visible gap between the red and purple lines confirms this feature enhances the model's predictive capability.</a:t>
            </a:r>
          </a:p>
          <a:p>
            <a:pPr marL="285750" indent="-285750">
              <a:spcAft>
                <a:spcPts val="1200"/>
              </a:spcAft>
              <a:buFont typeface="Arial" panose="020B0604020202020204" pitchFamily="34" charset="0"/>
              <a:buChar char="•"/>
            </a:pPr>
            <a:r>
              <a:rPr lang="en-US" sz="1300" dirty="0">
                <a:solidFill>
                  <a:srgbClr val="000000"/>
                </a:solidFill>
              </a:rPr>
              <a:t>The distribution of records is skewed—more samples fall under category 1 (VAS opted) compared to category 0.</a:t>
            </a:r>
          </a:p>
          <a:p>
            <a:pPr marL="285750" indent="-285750">
              <a:spcAft>
                <a:spcPts val="1200"/>
              </a:spcAft>
              <a:buFont typeface="Arial" panose="020B0604020202020204" pitchFamily="34" charset="0"/>
              <a:buChar char="•"/>
            </a:pPr>
            <a:r>
              <a:rPr lang="en-US" sz="1300" dirty="0">
                <a:solidFill>
                  <a:srgbClr val="000000"/>
                </a:solidFill>
              </a:rPr>
              <a:t>The target (not disbursed) rate increases when VAS is not opted (value 0), indicating a negative relationship with VAS adoption.</a:t>
            </a:r>
            <a:endParaRPr lang="en-GB" sz="1300" dirty="0">
              <a:solidFill>
                <a:srgbClr val="000000"/>
              </a:solidFill>
            </a:endParaRPr>
          </a:p>
        </p:txBody>
      </p:sp>
      <p:pic>
        <p:nvPicPr>
          <p:cNvPr id="4" name="Picture 3">
            <a:extLst>
              <a:ext uri="{FF2B5EF4-FFF2-40B4-BE49-F238E27FC236}">
                <a16:creationId xmlns:a16="http://schemas.microsoft.com/office/drawing/2014/main" id="{AB5FFCA3-7044-8F9D-0B7F-9F7C2C25179B}"/>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10" name="Picture 9">
            <a:extLst>
              <a:ext uri="{FF2B5EF4-FFF2-40B4-BE49-F238E27FC236}">
                <a16:creationId xmlns:a16="http://schemas.microsoft.com/office/drawing/2014/main" id="{BAC8337D-3A11-25A8-8B58-16F6646537C4}"/>
              </a:ext>
            </a:extLst>
          </p:cNvPr>
          <p:cNvPicPr>
            <a:picLocks noChangeAspect="1"/>
          </p:cNvPicPr>
          <p:nvPr/>
        </p:nvPicPr>
        <p:blipFill>
          <a:blip r:embed="rId3"/>
          <a:stretch>
            <a:fillRect/>
          </a:stretch>
        </p:blipFill>
        <p:spPr>
          <a:xfrm>
            <a:off x="4165967" y="1386029"/>
            <a:ext cx="8026033" cy="5471971"/>
          </a:xfrm>
          <a:prstGeom prst="rect">
            <a:avLst/>
          </a:prstGeom>
        </p:spPr>
      </p:pic>
    </p:spTree>
    <p:extLst>
      <p:ext uri="{BB962C8B-B14F-4D97-AF65-F5344CB8AC3E}">
        <p14:creationId xmlns:p14="http://schemas.microsoft.com/office/powerpoint/2010/main" val="27837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772C-2A88-91F5-5512-AD541E6D12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0EC50B-1326-825D-1515-7C169CADF362}"/>
              </a:ext>
            </a:extLst>
          </p:cNvPr>
          <p:cNvSpPr>
            <a:spLocks noGrp="1"/>
          </p:cNvSpPr>
          <p:nvPr>
            <p:ph type="title"/>
          </p:nvPr>
        </p:nvSpPr>
        <p:spPr>
          <a:xfrm>
            <a:off x="386839" y="162621"/>
            <a:ext cx="11856918" cy="470786"/>
          </a:xfrm>
        </p:spPr>
        <p:txBody>
          <a:bodyPr>
            <a:normAutofit/>
          </a:bodyPr>
          <a:lstStyle/>
          <a:p>
            <a:r>
              <a:rPr lang="en-IN" sz="2500">
                <a:latin typeface="Univers LT (body)"/>
                <a:ea typeface="+mj-lt"/>
                <a:cs typeface="+mj-lt"/>
              </a:rPr>
              <a:t>Rank# 1: </a:t>
            </a:r>
            <a:r>
              <a:rPr lang="en-IN" sz="2500" err="1">
                <a:latin typeface="Univers LT (body)"/>
                <a:ea typeface="+mj-lt"/>
                <a:cs typeface="+mj-lt"/>
              </a:rPr>
              <a:t>ln_vas_opted_flag</a:t>
            </a:r>
            <a:r>
              <a:rPr lang="en-IN" sz="2500">
                <a:latin typeface="Univers LT (body)"/>
                <a:ea typeface="+mj-lt"/>
                <a:cs typeface="+mj-lt"/>
              </a:rPr>
              <a:t> ( 3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CA884BCF-36D8-C747-AB89-8F8ADB5713A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14</a:t>
            </a:fld>
            <a:endParaRPr lang="en-PH"/>
          </a:p>
        </p:txBody>
      </p:sp>
      <p:sp>
        <p:nvSpPr>
          <p:cNvPr id="2" name="TextBox 1">
            <a:extLst>
              <a:ext uri="{FF2B5EF4-FFF2-40B4-BE49-F238E27FC236}">
                <a16:creationId xmlns:a16="http://schemas.microsoft.com/office/drawing/2014/main" id="{2305243A-A190-0E47-1EF6-114F00D4A3D1}"/>
              </a:ext>
            </a:extLst>
          </p:cNvPr>
          <p:cNvSpPr txBox="1"/>
          <p:nvPr/>
        </p:nvSpPr>
        <p:spPr>
          <a:xfrm>
            <a:off x="6797614" y="1358575"/>
            <a:ext cx="5132717"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opt-in rate (value = 1) remains consistently high, fluctuating between 68.6% and 73.6%, with a recent rise in Feb–Apr 2025 and slight tapering to 71.0% by Jul 2025, reflecting stable user engagement with the VAS offering.</a:t>
            </a:r>
          </a:p>
          <a:p>
            <a:pPr marL="285750" indent="-285750">
              <a:spcAft>
                <a:spcPts val="1200"/>
              </a:spcAft>
              <a:buFont typeface="Arial" panose="020B0604020202020204" pitchFamily="34" charset="0"/>
              <a:buChar char="•"/>
            </a:pPr>
            <a:r>
              <a:rPr lang="en-US" sz="1300" dirty="0"/>
              <a:t>The non-opted group (value = 0) inversely tracks in a narrow band from 26.4% to 31.4%, maintaining a balanced and predictable shift over the period without any erratic changes.</a:t>
            </a:r>
          </a:p>
          <a:p>
            <a:pPr marL="285750" indent="-285750">
              <a:spcAft>
                <a:spcPts val="1200"/>
              </a:spcAft>
              <a:buFont typeface="Arial" panose="020B0604020202020204" pitchFamily="34" charset="0"/>
              <a:buChar char="•"/>
            </a:pPr>
            <a:r>
              <a:rPr lang="en-US" sz="1300" dirty="0"/>
              <a:t>This steady pattern, absent of volatility or sudden spikes, confirms the feature’s stability and reliability for modeling user preferences.</a:t>
            </a:r>
            <a:endParaRPr lang="en-IN" sz="1300" dirty="0"/>
          </a:p>
        </p:txBody>
      </p:sp>
      <p:graphicFrame>
        <p:nvGraphicFramePr>
          <p:cNvPr id="7" name="Table 6">
            <a:extLst>
              <a:ext uri="{FF2B5EF4-FFF2-40B4-BE49-F238E27FC236}">
                <a16:creationId xmlns:a16="http://schemas.microsoft.com/office/drawing/2014/main" id="{FBA819CF-7414-4347-2765-EA1DB45AF408}"/>
              </a:ext>
            </a:extLst>
          </p:cNvPr>
          <p:cNvGraphicFramePr>
            <a:graphicFrameLocks noGrp="1"/>
          </p:cNvGraphicFramePr>
          <p:nvPr>
            <p:extLst>
              <p:ext uri="{D42A27DB-BD31-4B8C-83A1-F6EECF244321}">
                <p14:modId xmlns:p14="http://schemas.microsoft.com/office/powerpoint/2010/main" val="3638122661"/>
              </p:ext>
            </p:extLst>
          </p:nvPr>
        </p:nvGraphicFramePr>
        <p:xfrm>
          <a:off x="386838" y="875391"/>
          <a:ext cx="6143358" cy="4352219"/>
        </p:xfrm>
        <a:graphic>
          <a:graphicData uri="http://schemas.openxmlformats.org/drawingml/2006/table">
            <a:tbl>
              <a:tblPr/>
              <a:tblGrid>
                <a:gridCol w="1250168">
                  <a:extLst>
                    <a:ext uri="{9D8B030D-6E8A-4147-A177-3AD203B41FA5}">
                      <a16:colId xmlns:a16="http://schemas.microsoft.com/office/drawing/2014/main" val="1590866521"/>
                    </a:ext>
                  </a:extLst>
                </a:gridCol>
                <a:gridCol w="932040">
                  <a:extLst>
                    <a:ext uri="{9D8B030D-6E8A-4147-A177-3AD203B41FA5}">
                      <a16:colId xmlns:a16="http://schemas.microsoft.com/office/drawing/2014/main" val="1847178964"/>
                    </a:ext>
                  </a:extLst>
                </a:gridCol>
                <a:gridCol w="895844">
                  <a:extLst>
                    <a:ext uri="{9D8B030D-6E8A-4147-A177-3AD203B41FA5}">
                      <a16:colId xmlns:a16="http://schemas.microsoft.com/office/drawing/2014/main" val="3549077243"/>
                    </a:ext>
                  </a:extLst>
                </a:gridCol>
                <a:gridCol w="1076196">
                  <a:extLst>
                    <a:ext uri="{9D8B030D-6E8A-4147-A177-3AD203B41FA5}">
                      <a16:colId xmlns:a16="http://schemas.microsoft.com/office/drawing/2014/main" val="1056711914"/>
                    </a:ext>
                  </a:extLst>
                </a:gridCol>
                <a:gridCol w="844931">
                  <a:extLst>
                    <a:ext uri="{9D8B030D-6E8A-4147-A177-3AD203B41FA5}">
                      <a16:colId xmlns:a16="http://schemas.microsoft.com/office/drawing/2014/main" val="55985138"/>
                    </a:ext>
                  </a:extLst>
                </a:gridCol>
                <a:gridCol w="140822">
                  <a:extLst>
                    <a:ext uri="{9D8B030D-6E8A-4147-A177-3AD203B41FA5}">
                      <a16:colId xmlns:a16="http://schemas.microsoft.com/office/drawing/2014/main" val="1308101571"/>
                    </a:ext>
                  </a:extLst>
                </a:gridCol>
                <a:gridCol w="1003357">
                  <a:extLst>
                    <a:ext uri="{9D8B030D-6E8A-4147-A177-3AD203B41FA5}">
                      <a16:colId xmlns:a16="http://schemas.microsoft.com/office/drawing/2014/main" val="158129999"/>
                    </a:ext>
                  </a:extLst>
                </a:gridCol>
              </a:tblGrid>
              <a:tr h="735431">
                <a:tc>
                  <a:txBody>
                    <a:bodyPr/>
                    <a:lstStyle/>
                    <a:p>
                      <a:pPr algn="ctr" fontAlgn="ctr"/>
                      <a:r>
                        <a:rPr lang="en-IN" sz="1000" b="1" i="0" u="none" strike="noStrike">
                          <a:solidFill>
                            <a:srgbClr val="000000"/>
                          </a:solidFill>
                          <a:effectLst/>
                          <a:latin typeface="Calibri" panose="020F0502020204030204" pitchFamily="34" charset="0"/>
                        </a:rPr>
                        <a:t>ln_vas_opted_flag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68233"/>
                  </a:ext>
                </a:extLst>
              </a:tr>
              <a:tr h="301399">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29.3%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129880"/>
                  </a:ext>
                </a:extLst>
              </a:tr>
              <a:tr h="301399">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r>
                        <a:rPr lang="en-IN" sz="1000" b="0" i="0" u="none" strike="noStrike">
                          <a:solidFill>
                            <a:srgbClr val="000000"/>
                          </a:solidFill>
                          <a:effectLst/>
                          <a:latin typeface="Calibri" panose="020F0502020204030204" pitchFamily="34"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561064"/>
                  </a:ext>
                </a:extLst>
              </a:tr>
              <a:tr h="301399">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1000" b="0" i="0" u="none" strike="noStrike">
                          <a:solidFill>
                            <a:srgbClr val="000000"/>
                          </a:solidFill>
                          <a:effectLst/>
                          <a:latin typeface="Calibri" panose="020F0502020204030204" pitchFamily="34" charset="0"/>
                        </a:rPr>
                        <a:t>29.8%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1125506"/>
                  </a:ext>
                </a:extLst>
              </a:tr>
              <a:tr h="301399">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68.6%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9146178"/>
                  </a:ext>
                </a:extLst>
              </a:tr>
              <a:tr h="301399">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69.1%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910724"/>
                  </a:ext>
                </a:extLst>
              </a:tr>
              <a:tr h="301399">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000" b="0" i="0" u="none" strike="noStrike">
                          <a:solidFill>
                            <a:srgbClr val="000000"/>
                          </a:solidFill>
                          <a:effectLst/>
                          <a:latin typeface="Calibri" panose="020F0502020204030204" pitchFamily="34" charset="0"/>
                        </a:rPr>
                        <a:t>29.3%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6798906"/>
                  </a:ext>
                </a:extLst>
              </a:tr>
              <a:tr h="301399">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3472927"/>
                  </a:ext>
                </a:extLst>
              </a:tr>
              <a:tr h="301399">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r>
                        <a:rPr lang="en-IN" sz="1000" b="0" i="0" u="none" strike="noStrike">
                          <a:solidFill>
                            <a:srgbClr val="F1F1F1"/>
                          </a:solidFill>
                          <a:effectLst/>
                          <a:latin typeface="Calibri" panose="020F0502020204030204" pitchFamily="34"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832521"/>
                  </a:ext>
                </a:extLst>
              </a:tr>
              <a:tr h="301399">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r>
                        <a:rPr lang="en-IN" sz="1000" b="0" i="0" u="none" strike="noStrike">
                          <a:solidFill>
                            <a:srgbClr val="F1F1F1"/>
                          </a:solidFill>
                          <a:effectLst/>
                          <a:latin typeface="Calibri" panose="020F0502020204030204" pitchFamily="34" charset="0"/>
                        </a:rPr>
                        <a:t>26.9%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8420941"/>
                  </a:ext>
                </a:extLst>
              </a:tr>
              <a:tr h="301399">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27.2%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072"/>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7336040"/>
                  </a:ext>
                </a:extLst>
              </a:tr>
              <a:tr h="301399">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000000"/>
                          </a:solidFill>
                          <a:effectLst/>
                          <a:latin typeface="Calibri" panose="020F0502020204030204" pitchFamily="34" charset="0"/>
                        </a:rPr>
                        <a:t>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2953442"/>
                  </a:ext>
                </a:extLst>
              </a:tr>
              <a:tr h="301399">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r>
                        <a:rPr lang="en-IN" sz="1000" b="0" i="0" u="none" strike="noStrike">
                          <a:solidFill>
                            <a:srgbClr val="000000"/>
                          </a:solidFill>
                          <a:effectLst/>
                          <a:latin typeface="Calibri" panose="020F0502020204030204" pitchFamily="34" charset="0"/>
                        </a:rPr>
                        <a:t>29.0%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7644863"/>
                  </a:ext>
                </a:extLst>
              </a:tr>
            </a:tbl>
          </a:graphicData>
        </a:graphic>
      </p:graphicFrame>
    </p:spTree>
    <p:extLst>
      <p:ext uri="{BB962C8B-B14F-4D97-AF65-F5344CB8AC3E}">
        <p14:creationId xmlns:p14="http://schemas.microsoft.com/office/powerpoint/2010/main" val="269867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DC7F-3811-C889-3C4C-715EEBEDE6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367A4C-28C2-C7E5-029E-DD79233B7C41}"/>
              </a:ext>
            </a:extLst>
          </p:cNvPr>
          <p:cNvSpPr>
            <a:spLocks noGrp="1"/>
          </p:cNvSpPr>
          <p:nvPr>
            <p:ph type="title"/>
          </p:nvPr>
        </p:nvSpPr>
        <p:spPr>
          <a:xfrm>
            <a:off x="386839" y="162621"/>
            <a:ext cx="11856918" cy="470786"/>
          </a:xfrm>
        </p:spPr>
        <p:txBody>
          <a:bodyPr>
            <a:normAutofit/>
          </a:bodyPr>
          <a:lstStyle/>
          <a:p>
            <a:r>
              <a:rPr lang="en-IN" sz="2500">
                <a:latin typeface="Univers LT (body)"/>
                <a:ea typeface="+mj-lt"/>
                <a:cs typeface="+mj-lt"/>
              </a:rPr>
              <a:t>Rank# 1: </a:t>
            </a:r>
            <a:r>
              <a:rPr lang="en-IN" sz="2500" err="1">
                <a:latin typeface="Univers LT (body)"/>
                <a:ea typeface="+mj-lt"/>
                <a:cs typeface="+mj-lt"/>
              </a:rPr>
              <a:t>ln_vas_opted_flag</a:t>
            </a:r>
            <a:r>
              <a:rPr lang="en-IN" sz="2500">
                <a:latin typeface="Univers LT (body)"/>
                <a:ea typeface="+mj-lt"/>
                <a:cs typeface="+mj-lt"/>
              </a:rPr>
              <a:t> ( 4 / 5 )  - MoM Feature Distribution  &lt;</a:t>
            </a:r>
            <a:r>
              <a:rPr lang="en-IN" sz="2500">
                <a:solidFill>
                  <a:srgbClr val="C00000"/>
                </a:solidFill>
                <a:latin typeface="Univers LT (body)"/>
                <a:ea typeface="+mj-lt"/>
                <a:cs typeface="+mj-lt"/>
              </a:rPr>
              <a:t>Applied</a:t>
            </a:r>
            <a:r>
              <a:rPr lang="en-IN" sz="2500">
                <a:latin typeface="Univers LT (body)"/>
                <a:ea typeface="+mj-lt"/>
                <a:cs typeface="+mj-lt"/>
              </a:rPr>
              <a:t>&gt; &lt;</a:t>
            </a:r>
            <a:r>
              <a:rPr lang="en-IN" sz="2500">
                <a:solidFill>
                  <a:srgbClr val="C00000"/>
                </a:solidFill>
                <a:latin typeface="Univers LT (body)"/>
                <a:ea typeface="+mj-lt"/>
                <a:cs typeface="+mj-lt"/>
              </a:rPr>
              <a:t>User Type wise</a:t>
            </a:r>
            <a:r>
              <a:rPr lang="en-IN" sz="2500">
                <a:latin typeface="Univers LT (body)"/>
                <a:ea typeface="+mj-lt"/>
                <a:cs typeface="+mj-lt"/>
              </a:rPr>
              <a:t>&gt;</a:t>
            </a:r>
            <a:endParaRPr lang="en-US" sz="2500" b="0">
              <a:solidFill>
                <a:srgbClr val="000000"/>
              </a:solidFill>
              <a:ea typeface="+mj-lt"/>
              <a:cs typeface="+mj-lt"/>
            </a:endParaRPr>
          </a:p>
        </p:txBody>
      </p:sp>
      <p:sp>
        <p:nvSpPr>
          <p:cNvPr id="6" name="Slide Number Placeholder 1">
            <a:extLst>
              <a:ext uri="{FF2B5EF4-FFF2-40B4-BE49-F238E27FC236}">
                <a16:creationId xmlns:a16="http://schemas.microsoft.com/office/drawing/2014/main" id="{18ED3365-0658-3A57-A568-0CC1B34E21AD}"/>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15</a:t>
            </a:fld>
            <a:endParaRPr lang="en-PH"/>
          </a:p>
        </p:txBody>
      </p:sp>
      <p:sp>
        <p:nvSpPr>
          <p:cNvPr id="8" name="TextBox 7">
            <a:extLst>
              <a:ext uri="{FF2B5EF4-FFF2-40B4-BE49-F238E27FC236}">
                <a16:creationId xmlns:a16="http://schemas.microsoft.com/office/drawing/2014/main" id="{2DA50B1E-76F6-1FDA-5E51-9539DDC8EA3B}"/>
              </a:ext>
            </a:extLst>
          </p:cNvPr>
          <p:cNvSpPr txBox="1"/>
          <p:nvPr/>
        </p:nvSpPr>
        <p:spPr>
          <a:xfrm>
            <a:off x="538364" y="4607329"/>
            <a:ext cx="5052946"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Opt-in behavior for new applicants is robust, gradually climbing from 69.0% in Nov 2024 to a peak of 73.9% in Feb 2025, before easing slightly to 71.2% by Jul 2025, indicating strong and sustained feature adoption.</a:t>
            </a:r>
          </a:p>
          <a:p>
            <a:pPr marL="285750" indent="-285750">
              <a:spcAft>
                <a:spcPts val="1200"/>
              </a:spcAft>
              <a:buFont typeface="Arial" panose="020B0604020202020204" pitchFamily="34" charset="0"/>
              <a:buChar char="•"/>
            </a:pPr>
            <a:r>
              <a:rPr lang="en-US" sz="1300" dirty="0"/>
              <a:t>Non-opted rates remain low and predictable, within a tight range of 26.1% to 31.0%, reinforcing the smooth and consistent month-to-month distribution.</a:t>
            </a:r>
          </a:p>
          <a:p>
            <a:pPr marL="285750" indent="-285750">
              <a:spcAft>
                <a:spcPts val="1200"/>
              </a:spcAft>
              <a:buFont typeface="Arial" panose="020B0604020202020204" pitchFamily="34" charset="0"/>
              <a:buChar char="•"/>
            </a:pPr>
            <a:r>
              <a:rPr lang="en-US" sz="1300" dirty="0"/>
              <a:t>The trend shows no signs of disruption, making this feature both stable and representative of new applicant behavior over time.</a:t>
            </a:r>
            <a:endParaRPr lang="en-IN" sz="1300" dirty="0"/>
          </a:p>
        </p:txBody>
      </p:sp>
      <p:sp>
        <p:nvSpPr>
          <p:cNvPr id="9" name="TextBox 8">
            <a:extLst>
              <a:ext uri="{FF2B5EF4-FFF2-40B4-BE49-F238E27FC236}">
                <a16:creationId xmlns:a16="http://schemas.microsoft.com/office/drawing/2014/main" id="{A4C04554-2342-8685-FC4B-E8269461DC26}"/>
              </a:ext>
            </a:extLst>
          </p:cNvPr>
          <p:cNvSpPr txBox="1"/>
          <p:nvPr/>
        </p:nvSpPr>
        <p:spPr>
          <a:xfrm>
            <a:off x="6156384" y="4607329"/>
            <a:ext cx="4980318"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Repeat applicants show more variance, with opt-in rates ranging from a low of 57.6% in Jan 2025 to a high of 71.5% in Apr 2025, yet recovering strongly in recent months, ending at 66.4% in Jul 2025.</a:t>
            </a:r>
          </a:p>
          <a:p>
            <a:pPr marL="285750" indent="-285750">
              <a:spcAft>
                <a:spcPts val="1200"/>
              </a:spcAft>
              <a:buFont typeface="Arial" panose="020B0604020202020204" pitchFamily="34" charset="0"/>
              <a:buChar char="•"/>
            </a:pPr>
            <a:r>
              <a:rPr lang="en-US" sz="1300" dirty="0"/>
              <a:t>The share of non-opted users peaked at 42.4% in Jan 2025 but dropped steadily to 33.6% by Jul 2025, reflecting a gradual normalization post-fluctuation.</a:t>
            </a:r>
          </a:p>
          <a:p>
            <a:pPr marL="285750" indent="-285750">
              <a:spcAft>
                <a:spcPts val="1200"/>
              </a:spcAft>
              <a:buFont typeface="Arial" panose="020B0604020202020204" pitchFamily="34" charset="0"/>
              <a:buChar char="•"/>
            </a:pPr>
            <a:r>
              <a:rPr lang="en-US" sz="1300" dirty="0"/>
              <a:t>While there's some early-month volatility, the recent trend exhibits increasing consistency, making the feature progressively more reliable for repeat user modeling.</a:t>
            </a:r>
            <a:endParaRPr lang="en-IN" sz="1300" dirty="0"/>
          </a:p>
        </p:txBody>
      </p:sp>
      <p:graphicFrame>
        <p:nvGraphicFramePr>
          <p:cNvPr id="5" name="Table 4">
            <a:extLst>
              <a:ext uri="{FF2B5EF4-FFF2-40B4-BE49-F238E27FC236}">
                <a16:creationId xmlns:a16="http://schemas.microsoft.com/office/drawing/2014/main" id="{2F70EAAF-715C-28B4-8BC4-126231A639DC}"/>
              </a:ext>
            </a:extLst>
          </p:cNvPr>
          <p:cNvGraphicFramePr>
            <a:graphicFrameLocks noGrp="1"/>
          </p:cNvGraphicFramePr>
          <p:nvPr>
            <p:extLst>
              <p:ext uri="{D42A27DB-BD31-4B8C-83A1-F6EECF244321}">
                <p14:modId xmlns:p14="http://schemas.microsoft.com/office/powerpoint/2010/main" val="3798362914"/>
              </p:ext>
            </p:extLst>
          </p:nvPr>
        </p:nvGraphicFramePr>
        <p:xfrm>
          <a:off x="657741" y="707366"/>
          <a:ext cx="4980318" cy="3700736"/>
        </p:xfrm>
        <a:graphic>
          <a:graphicData uri="http://schemas.openxmlformats.org/drawingml/2006/table">
            <a:tbl>
              <a:tblPr/>
              <a:tblGrid>
                <a:gridCol w="1322336">
                  <a:extLst>
                    <a:ext uri="{9D8B030D-6E8A-4147-A177-3AD203B41FA5}">
                      <a16:colId xmlns:a16="http://schemas.microsoft.com/office/drawing/2014/main" val="3357530980"/>
                    </a:ext>
                  </a:extLst>
                </a:gridCol>
                <a:gridCol w="689914">
                  <a:extLst>
                    <a:ext uri="{9D8B030D-6E8A-4147-A177-3AD203B41FA5}">
                      <a16:colId xmlns:a16="http://schemas.microsoft.com/office/drawing/2014/main" val="3598074727"/>
                    </a:ext>
                  </a:extLst>
                </a:gridCol>
                <a:gridCol w="689914">
                  <a:extLst>
                    <a:ext uri="{9D8B030D-6E8A-4147-A177-3AD203B41FA5}">
                      <a16:colId xmlns:a16="http://schemas.microsoft.com/office/drawing/2014/main" val="664250097"/>
                    </a:ext>
                  </a:extLst>
                </a:gridCol>
                <a:gridCol w="689914">
                  <a:extLst>
                    <a:ext uri="{9D8B030D-6E8A-4147-A177-3AD203B41FA5}">
                      <a16:colId xmlns:a16="http://schemas.microsoft.com/office/drawing/2014/main" val="1824327824"/>
                    </a:ext>
                  </a:extLst>
                </a:gridCol>
                <a:gridCol w="689914">
                  <a:extLst>
                    <a:ext uri="{9D8B030D-6E8A-4147-A177-3AD203B41FA5}">
                      <a16:colId xmlns:a16="http://schemas.microsoft.com/office/drawing/2014/main" val="351221760"/>
                    </a:ext>
                  </a:extLst>
                </a:gridCol>
                <a:gridCol w="79053">
                  <a:extLst>
                    <a:ext uri="{9D8B030D-6E8A-4147-A177-3AD203B41FA5}">
                      <a16:colId xmlns:a16="http://schemas.microsoft.com/office/drawing/2014/main" val="1614259642"/>
                    </a:ext>
                  </a:extLst>
                </a:gridCol>
                <a:gridCol w="819273">
                  <a:extLst>
                    <a:ext uri="{9D8B030D-6E8A-4147-A177-3AD203B41FA5}">
                      <a16:colId xmlns:a16="http://schemas.microsoft.com/office/drawing/2014/main" val="587381474"/>
                    </a:ext>
                  </a:extLst>
                </a:gridCol>
              </a:tblGrid>
              <a:tr h="256137">
                <a:tc gridSpan="7">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508173871"/>
                  </a:ext>
                </a:extLst>
              </a:tr>
              <a:tr h="688919">
                <a:tc>
                  <a:txBody>
                    <a:bodyPr/>
                    <a:lstStyle/>
                    <a:p>
                      <a:pPr algn="ctr" fontAlgn="ctr"/>
                      <a:r>
                        <a:rPr lang="en-IN" sz="1000" b="1" i="0" u="none" strike="noStrike">
                          <a:solidFill>
                            <a:srgbClr val="000000"/>
                          </a:solidFill>
                          <a:effectLst/>
                          <a:latin typeface="Calibri" panose="020F0502020204030204" pitchFamily="34" charset="0"/>
                        </a:rPr>
                        <a:t>ln_vas_opted_flag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6804662"/>
                  </a:ext>
                </a:extLst>
              </a:tr>
              <a:tr h="229640">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000000"/>
                          </a:solidFill>
                          <a:effectLst/>
                          <a:latin typeface="Calibri" panose="020F0502020204030204" pitchFamily="34" charset="0"/>
                        </a:rPr>
                        <a:t>29.0%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0.50401733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720291"/>
                  </a:ext>
                </a:extLst>
              </a:tr>
              <a:tr h="22964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0.50623264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007176"/>
                  </a:ext>
                </a:extLst>
              </a:tr>
              <a:tr h="22964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r>
                        <a:rPr lang="en-IN" sz="1000" b="0" i="0" u="none" strike="noStrike">
                          <a:solidFill>
                            <a:srgbClr val="000000"/>
                          </a:solidFill>
                          <a:effectLst/>
                          <a:latin typeface="Calibri" panose="020F0502020204030204" pitchFamily="34"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0.50243876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5370249"/>
                  </a:ext>
                </a:extLst>
              </a:tr>
              <a:tr h="22964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69.0%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31.0%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0.49347179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055221"/>
                  </a:ext>
                </a:extLst>
              </a:tr>
              <a:tr h="22964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69.3%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r>
                        <a:rPr lang="en-IN" sz="1000" b="0" i="0" u="none" strike="noStrike">
                          <a:solidFill>
                            <a:srgbClr val="000000"/>
                          </a:solidFill>
                          <a:effectLst/>
                          <a:latin typeface="Calibri" panose="020F0502020204030204" pitchFamily="34"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0.49474936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2397399"/>
                  </a:ext>
                </a:extLst>
              </a:tr>
              <a:tr h="22964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r>
                        <a:rPr lang="en-IN" sz="1000" b="0" i="0" u="none" strike="noStrike">
                          <a:solidFill>
                            <a:srgbClr val="000000"/>
                          </a:solidFill>
                          <a:effectLst/>
                          <a:latin typeface="Calibri" panose="020F0502020204030204" pitchFamily="34" charset="0"/>
                        </a:rPr>
                        <a:t>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0.50244124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2526617"/>
                  </a:ext>
                </a:extLst>
              </a:tr>
              <a:tr h="22964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0.50413760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2766988"/>
                  </a:ext>
                </a:extLst>
              </a:tr>
              <a:tr h="22964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r>
                        <a:rPr lang="en-IN" sz="1000" b="0" i="0" u="none" strike="noStrike">
                          <a:solidFill>
                            <a:srgbClr val="F1F1F1"/>
                          </a:solidFill>
                          <a:effectLst/>
                          <a:latin typeface="Calibri" panose="020F0502020204030204" pitchFamily="34" charset="0"/>
                        </a:rPr>
                        <a:t>26.3%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0.50027591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9797615"/>
                  </a:ext>
                </a:extLst>
              </a:tr>
              <a:tr h="22964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r>
                        <a:rPr lang="en-IN" sz="1000" b="0" i="0" u="none" strike="noStrike">
                          <a:solidFill>
                            <a:srgbClr val="000000"/>
                          </a:solidFill>
                          <a:effectLst/>
                          <a:latin typeface="Calibri" panose="020F0502020204030204" pitchFamily="34" charset="0"/>
                        </a:rPr>
                        <a:t>26.8%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0.49865757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4703179"/>
                  </a:ext>
                </a:extLst>
              </a:tr>
              <a:tr h="22964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25,382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0.49802064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221805"/>
                  </a:ext>
                </a:extLst>
              </a:tr>
              <a:tr h="22964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21,852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dirty="0">
                          <a:solidFill>
                            <a:srgbClr val="000000"/>
                          </a:solidFill>
                          <a:effectLst/>
                          <a:latin typeface="Calibri" panose="020F0502020204030204" pitchFamily="34" charset="0"/>
                        </a:rPr>
                        <a:t>28.3%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0.49488959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022164"/>
                  </a:ext>
                </a:extLst>
              </a:tr>
              <a:tr h="22964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0.49704827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445942"/>
                  </a:ext>
                </a:extLst>
              </a:tr>
            </a:tbl>
          </a:graphicData>
        </a:graphic>
      </p:graphicFrame>
      <p:graphicFrame>
        <p:nvGraphicFramePr>
          <p:cNvPr id="11" name="Table 10">
            <a:extLst>
              <a:ext uri="{FF2B5EF4-FFF2-40B4-BE49-F238E27FC236}">
                <a16:creationId xmlns:a16="http://schemas.microsoft.com/office/drawing/2014/main" id="{76124A62-02C8-1870-9C9F-2B6A23EEF945}"/>
              </a:ext>
            </a:extLst>
          </p:cNvPr>
          <p:cNvGraphicFramePr>
            <a:graphicFrameLocks noGrp="1"/>
          </p:cNvGraphicFramePr>
          <p:nvPr>
            <p:extLst>
              <p:ext uri="{D42A27DB-BD31-4B8C-83A1-F6EECF244321}">
                <p14:modId xmlns:p14="http://schemas.microsoft.com/office/powerpoint/2010/main" val="4041212904"/>
              </p:ext>
            </p:extLst>
          </p:nvPr>
        </p:nvGraphicFramePr>
        <p:xfrm>
          <a:off x="6156384" y="707366"/>
          <a:ext cx="4980318" cy="3700736"/>
        </p:xfrm>
        <a:graphic>
          <a:graphicData uri="http://schemas.openxmlformats.org/drawingml/2006/table">
            <a:tbl>
              <a:tblPr/>
              <a:tblGrid>
                <a:gridCol w="1322336">
                  <a:extLst>
                    <a:ext uri="{9D8B030D-6E8A-4147-A177-3AD203B41FA5}">
                      <a16:colId xmlns:a16="http://schemas.microsoft.com/office/drawing/2014/main" val="3960052049"/>
                    </a:ext>
                  </a:extLst>
                </a:gridCol>
                <a:gridCol w="689914">
                  <a:extLst>
                    <a:ext uri="{9D8B030D-6E8A-4147-A177-3AD203B41FA5}">
                      <a16:colId xmlns:a16="http://schemas.microsoft.com/office/drawing/2014/main" val="1283269562"/>
                    </a:ext>
                  </a:extLst>
                </a:gridCol>
                <a:gridCol w="689914">
                  <a:extLst>
                    <a:ext uri="{9D8B030D-6E8A-4147-A177-3AD203B41FA5}">
                      <a16:colId xmlns:a16="http://schemas.microsoft.com/office/drawing/2014/main" val="3706126206"/>
                    </a:ext>
                  </a:extLst>
                </a:gridCol>
                <a:gridCol w="689914">
                  <a:extLst>
                    <a:ext uri="{9D8B030D-6E8A-4147-A177-3AD203B41FA5}">
                      <a16:colId xmlns:a16="http://schemas.microsoft.com/office/drawing/2014/main" val="2859828466"/>
                    </a:ext>
                  </a:extLst>
                </a:gridCol>
                <a:gridCol w="689914">
                  <a:extLst>
                    <a:ext uri="{9D8B030D-6E8A-4147-A177-3AD203B41FA5}">
                      <a16:colId xmlns:a16="http://schemas.microsoft.com/office/drawing/2014/main" val="903957613"/>
                    </a:ext>
                  </a:extLst>
                </a:gridCol>
                <a:gridCol w="79053">
                  <a:extLst>
                    <a:ext uri="{9D8B030D-6E8A-4147-A177-3AD203B41FA5}">
                      <a16:colId xmlns:a16="http://schemas.microsoft.com/office/drawing/2014/main" val="364851013"/>
                    </a:ext>
                  </a:extLst>
                </a:gridCol>
                <a:gridCol w="819273">
                  <a:extLst>
                    <a:ext uri="{9D8B030D-6E8A-4147-A177-3AD203B41FA5}">
                      <a16:colId xmlns:a16="http://schemas.microsoft.com/office/drawing/2014/main" val="2611598185"/>
                    </a:ext>
                  </a:extLst>
                </a:gridCol>
              </a:tblGrid>
              <a:tr h="256137">
                <a:tc gridSpan="7">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10515351"/>
                  </a:ext>
                </a:extLst>
              </a:tr>
              <a:tr h="688919">
                <a:tc>
                  <a:txBody>
                    <a:bodyPr/>
                    <a:lstStyle/>
                    <a:p>
                      <a:pPr algn="ctr" fontAlgn="ctr"/>
                      <a:r>
                        <a:rPr lang="en-IN" sz="1000" b="1" i="0" u="none" strike="noStrike" dirty="0" err="1">
                          <a:solidFill>
                            <a:srgbClr val="000000"/>
                          </a:solidFill>
                          <a:effectLst/>
                          <a:latin typeface="Calibri" panose="020F0502020204030204" pitchFamily="34" charset="0"/>
                        </a:rPr>
                        <a:t>ln_vas_opted_flag</a:t>
                      </a:r>
                      <a:endParaRPr lang="en-IN" sz="10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3788042"/>
                  </a:ext>
                </a:extLst>
              </a:tr>
              <a:tr h="229640">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37.9%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B81"/>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0.27276985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4027488"/>
                  </a:ext>
                </a:extLst>
              </a:tr>
              <a:tr h="22964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a:solidFill>
                            <a:srgbClr val="000000"/>
                          </a:solidFill>
                          <a:effectLst/>
                          <a:latin typeface="Calibri" panose="020F0502020204030204" pitchFamily="34" charset="0"/>
                        </a:rPr>
                        <a:t>35.8%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0.27125114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273720"/>
                  </a:ext>
                </a:extLst>
              </a:tr>
              <a:tr h="22964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ctr" fontAlgn="ctr"/>
                      <a:r>
                        <a:rPr lang="en-IN" sz="1000" b="0" i="0" u="none" strike="noStrike">
                          <a:solidFill>
                            <a:srgbClr val="000000"/>
                          </a:solidFill>
                          <a:effectLst/>
                          <a:latin typeface="Calibri" panose="020F0502020204030204" pitchFamily="34" charset="0"/>
                        </a:rPr>
                        <a:t>38.5%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0.27160578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8767971"/>
                  </a:ext>
                </a:extLst>
              </a:tr>
              <a:tr h="22964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58.8%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1000" b="0" i="0" u="none" strike="noStrike">
                          <a:solidFill>
                            <a:srgbClr val="000000"/>
                          </a:solidFill>
                          <a:effectLst/>
                          <a:latin typeface="Calibri" panose="020F0502020204030204" pitchFamily="34" charset="0"/>
                        </a:rPr>
                        <a:t>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0.26884544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539562"/>
                  </a:ext>
                </a:extLst>
              </a:tr>
              <a:tr h="22964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38.3%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880"/>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0.27515154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924138"/>
                  </a:ext>
                </a:extLst>
              </a:tr>
              <a:tr h="22964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57.6%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0.27527841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261390"/>
                  </a:ext>
                </a:extLst>
              </a:tr>
              <a:tr h="22964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r>
                        <a:rPr lang="en-IN" sz="1000" b="0" i="0" u="none" strike="noStrike">
                          <a:solidFill>
                            <a:srgbClr val="000000"/>
                          </a:solidFill>
                          <a:effectLst/>
                          <a:latin typeface="Calibri" panose="020F0502020204030204" pitchFamily="34" charset="0"/>
                        </a:rPr>
                        <a:t>34.0%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0.28128463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7556284"/>
                  </a:ext>
                </a:extLst>
              </a:tr>
              <a:tr h="22964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000" b="0" i="0" u="none" strike="noStrike">
                          <a:solidFill>
                            <a:srgbClr val="000000"/>
                          </a:solidFill>
                          <a:effectLst/>
                          <a:latin typeface="Calibri" panose="020F0502020204030204" pitchFamily="34" charset="0"/>
                        </a:rPr>
                        <a:t>33.0%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0.27745954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8347085"/>
                  </a:ext>
                </a:extLst>
              </a:tr>
              <a:tr h="22964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0.28186643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2035252"/>
                  </a:ext>
                </a:extLst>
              </a:tr>
              <a:tr h="22964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r>
                        <a:rPr lang="en-IN" sz="1000" b="0" i="0" u="none" strike="noStrike">
                          <a:solidFill>
                            <a:srgbClr val="000000"/>
                          </a:solidFill>
                          <a:effectLst/>
                          <a:latin typeface="Calibri" panose="020F0502020204030204" pitchFamily="34"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0.27995464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9663170"/>
                  </a:ext>
                </a:extLst>
              </a:tr>
              <a:tr h="22964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31.9%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0.28024897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9121184"/>
                  </a:ext>
                </a:extLst>
              </a:tr>
              <a:tr h="22964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000" b="0" i="0" u="none" strike="noStrike">
                          <a:solidFill>
                            <a:srgbClr val="000000"/>
                          </a:solidFill>
                          <a:effectLst/>
                          <a:latin typeface="Calibri" panose="020F0502020204030204" pitchFamily="34" charset="0"/>
                        </a:rPr>
                        <a:t>33.6%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0.28031537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4998863"/>
                  </a:ext>
                </a:extLst>
              </a:tr>
            </a:tbl>
          </a:graphicData>
        </a:graphic>
      </p:graphicFrame>
    </p:spTree>
    <p:extLst>
      <p:ext uri="{BB962C8B-B14F-4D97-AF65-F5344CB8AC3E}">
        <p14:creationId xmlns:p14="http://schemas.microsoft.com/office/powerpoint/2010/main" val="4134771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84A1E-B0A9-7E2B-E0F8-EBA389847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45FCD8-7B7C-3D77-DA68-5574328054C0}"/>
              </a:ext>
            </a:extLst>
          </p:cNvPr>
          <p:cNvSpPr>
            <a:spLocks noGrp="1"/>
          </p:cNvSpPr>
          <p:nvPr>
            <p:ph type="title"/>
          </p:nvPr>
        </p:nvSpPr>
        <p:spPr>
          <a:xfrm>
            <a:off x="512005" y="112641"/>
            <a:ext cx="10863820" cy="462875"/>
          </a:xfrm>
        </p:spPr>
        <p:txBody>
          <a:bodyPr>
            <a:normAutofit/>
          </a:bodyPr>
          <a:lstStyle/>
          <a:p>
            <a:r>
              <a:rPr lang="en-IN" sz="2500">
                <a:ea typeface="+mj-lt"/>
                <a:cs typeface="+mj-lt"/>
              </a:rPr>
              <a:t>Rank# 1: </a:t>
            </a:r>
            <a:r>
              <a:rPr lang="en-IN" sz="2500" err="1">
                <a:ea typeface="+mj-lt"/>
                <a:cs typeface="+mj-lt"/>
              </a:rPr>
              <a:t>ln_vas_opted_flag</a:t>
            </a:r>
            <a:r>
              <a:rPr lang="en-IN" sz="2500">
                <a:ea typeface="+mj-lt"/>
                <a:cs typeface="+mj-lt"/>
              </a:rPr>
              <a:t> ( 5 / 5 )  - Feature CSI Analysis  &lt;</a:t>
            </a:r>
            <a:r>
              <a:rPr lang="en-IN" sz="2500">
                <a:solidFill>
                  <a:srgbClr val="C00000"/>
                </a:solidFill>
                <a:ea typeface="+mj-lt"/>
                <a:cs typeface="+mj-lt"/>
              </a:rPr>
              <a:t>Applied</a:t>
            </a:r>
            <a:r>
              <a:rPr lang="en-IN" sz="2500">
                <a:ea typeface="+mj-lt"/>
                <a:cs typeface="+mj-lt"/>
              </a:rPr>
              <a:t>&gt;</a:t>
            </a:r>
            <a:endParaRPr lang="en-US" sz="3200" b="0">
              <a:solidFill>
                <a:srgbClr val="000000"/>
              </a:solidFill>
              <a:ea typeface="+mj-lt"/>
              <a:cs typeface="+mj-lt"/>
            </a:endParaRPr>
          </a:p>
        </p:txBody>
      </p:sp>
      <p:sp>
        <p:nvSpPr>
          <p:cNvPr id="7" name="Slide Number Placeholder 1">
            <a:extLst>
              <a:ext uri="{FF2B5EF4-FFF2-40B4-BE49-F238E27FC236}">
                <a16:creationId xmlns:a16="http://schemas.microsoft.com/office/drawing/2014/main" id="{B0576FBF-C112-B3F5-CE6B-CE6F2B61C78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16</a:t>
            </a:fld>
            <a:endParaRPr lang="en-PH"/>
          </a:p>
        </p:txBody>
      </p:sp>
      <p:sp>
        <p:nvSpPr>
          <p:cNvPr id="8" name="TextBox 7">
            <a:extLst>
              <a:ext uri="{FF2B5EF4-FFF2-40B4-BE49-F238E27FC236}">
                <a16:creationId xmlns:a16="http://schemas.microsoft.com/office/drawing/2014/main" id="{6B70854D-BEF4-8891-A987-3D4D206A0D93}"/>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Baseline period (Aug 2024 to Jan 2025) shows very low CSI values, indicating strong feature stability.</a:t>
            </a:r>
          </a:p>
          <a:p>
            <a:pPr marL="285750" indent="-285750">
              <a:spcAft>
                <a:spcPts val="1200"/>
              </a:spcAft>
              <a:buFont typeface="Arial" panose="020B0604020202020204" pitchFamily="34" charset="0"/>
              <a:buChar char="•"/>
            </a:pPr>
            <a:r>
              <a:rPr lang="en-US" sz="1300" dirty="0">
                <a:ea typeface="+mn-lt"/>
                <a:cs typeface="+mn-lt"/>
              </a:rPr>
              <a:t>A slight rise in CSI was observed in Feb 2025 (~0.0065), followed by a steady decline through Jul 2025.</a:t>
            </a:r>
          </a:p>
          <a:p>
            <a:pPr marL="285750" indent="-285750">
              <a:spcAft>
                <a:spcPts val="1200"/>
              </a:spcAft>
              <a:buFont typeface="Arial" panose="020B0604020202020204" pitchFamily="34" charset="0"/>
              <a:buChar char="•"/>
            </a:pPr>
            <a:r>
              <a:rPr lang="en-US" sz="1300" dirty="0">
                <a:ea typeface="+mn-lt"/>
                <a:cs typeface="+mn-lt"/>
              </a:rPr>
              <a:t>CSI remained well below the 0.1 threshold throughout, confirming no significant data drift.</a:t>
            </a:r>
            <a:endParaRPr lang="en-US" sz="1300" dirty="0"/>
          </a:p>
        </p:txBody>
      </p:sp>
      <p:pic>
        <p:nvPicPr>
          <p:cNvPr id="4" name="Picture 3">
            <a:extLst>
              <a:ext uri="{FF2B5EF4-FFF2-40B4-BE49-F238E27FC236}">
                <a16:creationId xmlns:a16="http://schemas.microsoft.com/office/drawing/2014/main" id="{44830616-FC54-CCAA-2B7A-5B1F01A20E93}"/>
              </a:ext>
            </a:extLst>
          </p:cNvPr>
          <p:cNvPicPr>
            <a:picLocks noChangeAspect="1"/>
          </p:cNvPicPr>
          <p:nvPr/>
        </p:nvPicPr>
        <p:blipFill>
          <a:blip r:embed="rId2"/>
          <a:stretch>
            <a:fillRect/>
          </a:stretch>
        </p:blipFill>
        <p:spPr>
          <a:xfrm>
            <a:off x="1113030" y="689390"/>
            <a:ext cx="9420225" cy="3714750"/>
          </a:xfrm>
          <a:prstGeom prst="rect">
            <a:avLst/>
          </a:prstGeom>
        </p:spPr>
      </p:pic>
    </p:spTree>
    <p:extLst>
      <p:ext uri="{BB962C8B-B14F-4D97-AF65-F5344CB8AC3E}">
        <p14:creationId xmlns:p14="http://schemas.microsoft.com/office/powerpoint/2010/main" val="248040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71408-737C-7879-DC5E-AE46562CDCDE}"/>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C59B5CFB-A839-2CD6-D947-58499876EE01}"/>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2: ln_doc_type_rolled</a:t>
            </a:r>
            <a:r>
              <a:rPr lang="en-US" sz="2500" dirty="0">
                <a:ea typeface="+mj-lt"/>
                <a:cs typeface="+mj-lt"/>
              </a:rPr>
              <a:t> </a:t>
            </a:r>
            <a:r>
              <a:rPr lang="en-IN" sz="2500" dirty="0">
                <a:ea typeface="+mj-lt"/>
                <a:cs typeface="+mj-lt"/>
              </a:rPr>
              <a:t>( 1 / 5 )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C6B3C750-DA0D-D491-D247-4A641E4DD61F}"/>
              </a:ext>
            </a:extLst>
          </p:cNvPr>
          <p:cNvSpPr txBox="1"/>
          <p:nvPr/>
        </p:nvSpPr>
        <p:spPr>
          <a:xfrm>
            <a:off x="296235" y="536581"/>
            <a:ext cx="8427433" cy="292388"/>
          </a:xfrm>
          <a:prstGeom prst="rect">
            <a:avLst/>
          </a:prstGeom>
          <a:noFill/>
        </p:spPr>
        <p:txBody>
          <a:bodyPr wrap="square" rtlCol="0">
            <a:spAutoFit/>
          </a:bodyPr>
          <a:lstStyle/>
          <a:p>
            <a:r>
              <a:rPr lang="en-US" sz="1300"/>
              <a:t>It represent the type of identification document provided by the loan applicant.</a:t>
            </a:r>
            <a:endParaRPr lang="en-IN" sz="1300"/>
          </a:p>
        </p:txBody>
      </p:sp>
      <p:graphicFrame>
        <p:nvGraphicFramePr>
          <p:cNvPr id="13" name="Table 12">
            <a:extLst>
              <a:ext uri="{FF2B5EF4-FFF2-40B4-BE49-F238E27FC236}">
                <a16:creationId xmlns:a16="http://schemas.microsoft.com/office/drawing/2014/main" id="{AF64848F-B505-3F72-FDFC-1291DD500FCA}"/>
              </a:ext>
            </a:extLst>
          </p:cNvPr>
          <p:cNvGraphicFramePr>
            <a:graphicFrameLocks noGrp="1"/>
          </p:cNvGraphicFramePr>
          <p:nvPr>
            <p:extLst>
              <p:ext uri="{D42A27DB-BD31-4B8C-83A1-F6EECF244321}">
                <p14:modId xmlns:p14="http://schemas.microsoft.com/office/powerpoint/2010/main" val="3271092077"/>
              </p:ext>
            </p:extLst>
          </p:nvPr>
        </p:nvGraphicFramePr>
        <p:xfrm>
          <a:off x="6853308" y="1697087"/>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dirty="0" err="1">
                          <a:solidFill>
                            <a:srgbClr val="FFFFFF"/>
                          </a:solidFill>
                          <a:effectLst/>
                          <a:latin typeface="Consolas" panose="020B0609020204030204" pitchFamily="49" charset="0"/>
                        </a:rPr>
                        <a:t>Less_Frequency_Cat</a:t>
                      </a:r>
                      <a:endParaRPr lang="en-IN" dirty="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dirty="0">
                          <a:effectLst/>
                        </a:rPr>
                        <a:t>'health card', 'voter card', 'tax card'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
        <p:nvSpPr>
          <p:cNvPr id="14" name="Slide Number Placeholder 1">
            <a:extLst>
              <a:ext uri="{FF2B5EF4-FFF2-40B4-BE49-F238E27FC236}">
                <a16:creationId xmlns:a16="http://schemas.microsoft.com/office/drawing/2014/main" id="{19E26778-EE68-A6EB-D9BD-F4E1F439A96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17</a:t>
            </a:fld>
            <a:endParaRPr lang="en-PH"/>
          </a:p>
        </p:txBody>
      </p:sp>
      <p:pic>
        <p:nvPicPr>
          <p:cNvPr id="3" name="Picture 2">
            <a:extLst>
              <a:ext uri="{FF2B5EF4-FFF2-40B4-BE49-F238E27FC236}">
                <a16:creationId xmlns:a16="http://schemas.microsoft.com/office/drawing/2014/main" id="{4CFF3D56-227D-D53B-96AF-423762271941}"/>
              </a:ext>
            </a:extLst>
          </p:cNvPr>
          <p:cNvPicPr>
            <a:picLocks noChangeAspect="1"/>
          </p:cNvPicPr>
          <p:nvPr/>
        </p:nvPicPr>
        <p:blipFill>
          <a:blip r:embed="rId2"/>
          <a:stretch>
            <a:fillRect/>
          </a:stretch>
        </p:blipFill>
        <p:spPr>
          <a:xfrm>
            <a:off x="296235" y="905774"/>
            <a:ext cx="6432369" cy="5458245"/>
          </a:xfrm>
          <a:prstGeom prst="rect">
            <a:avLst/>
          </a:prstGeom>
        </p:spPr>
      </p:pic>
      <p:pic>
        <p:nvPicPr>
          <p:cNvPr id="5" name="Picture 4">
            <a:extLst>
              <a:ext uri="{FF2B5EF4-FFF2-40B4-BE49-F238E27FC236}">
                <a16:creationId xmlns:a16="http://schemas.microsoft.com/office/drawing/2014/main" id="{543F6322-F247-D4B8-5005-70366CCD83BB}"/>
              </a:ext>
            </a:extLst>
          </p:cNvPr>
          <p:cNvPicPr>
            <a:picLocks noChangeAspect="1"/>
          </p:cNvPicPr>
          <p:nvPr/>
        </p:nvPicPr>
        <p:blipFill>
          <a:blip r:embed="rId3"/>
          <a:stretch>
            <a:fillRect/>
          </a:stretch>
        </p:blipFill>
        <p:spPr>
          <a:xfrm>
            <a:off x="6853307" y="2700067"/>
            <a:ext cx="5076826" cy="2380891"/>
          </a:xfrm>
          <a:prstGeom prst="rect">
            <a:avLst/>
          </a:prstGeom>
        </p:spPr>
      </p:pic>
    </p:spTree>
    <p:extLst>
      <p:ext uri="{BB962C8B-B14F-4D97-AF65-F5344CB8AC3E}">
        <p14:creationId xmlns:p14="http://schemas.microsoft.com/office/powerpoint/2010/main" val="228499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15383-083A-6D06-00F7-315F5BC619A6}"/>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F50DF1E-2721-A995-FF8B-FCE590CB3B52}"/>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AD5D04FC-5058-833B-ECCD-70DA8C96D1E3}"/>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2: ln_doc_type_rolled ( 2 / 5 )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1D0A7E31-3FC7-F0C3-B581-77F04E0502D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18</a:t>
            </a:fld>
            <a:endParaRPr lang="en-PH"/>
          </a:p>
        </p:txBody>
      </p:sp>
      <p:sp>
        <p:nvSpPr>
          <p:cNvPr id="5" name="Rectangle 4">
            <a:extLst>
              <a:ext uri="{FF2B5EF4-FFF2-40B4-BE49-F238E27FC236}">
                <a16:creationId xmlns:a16="http://schemas.microsoft.com/office/drawing/2014/main" id="{89BE9D96-D6B8-6EF3-626C-4C83D103FE9B}"/>
              </a:ext>
            </a:extLst>
          </p:cNvPr>
          <p:cNvSpPr/>
          <p:nvPr/>
        </p:nvSpPr>
        <p:spPr>
          <a:xfrm>
            <a:off x="445152" y="1308800"/>
            <a:ext cx="3439005"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is effectively using this feature, as the red prediction line closely follows the trend of the blue actual target line.</a:t>
            </a:r>
          </a:p>
          <a:p>
            <a:pPr marL="285750" indent="-285750">
              <a:spcAft>
                <a:spcPts val="1200"/>
              </a:spcAft>
              <a:buFont typeface="Arial" panose="020B0604020202020204" pitchFamily="34" charset="0"/>
              <a:buChar char="•"/>
            </a:pPr>
            <a:r>
              <a:rPr lang="en-US" sz="1300" dirty="0">
                <a:solidFill>
                  <a:srgbClr val="000000"/>
                </a:solidFill>
              </a:rPr>
              <a:t>A clear and consistent gap between the red and purple lines across bins shows that the feature adds predictive power.</a:t>
            </a:r>
          </a:p>
          <a:p>
            <a:pPr marL="285750" indent="-285750">
              <a:spcAft>
                <a:spcPts val="1200"/>
              </a:spcAft>
              <a:buFont typeface="Arial" panose="020B0604020202020204" pitchFamily="34" charset="0"/>
              <a:buChar char="•"/>
            </a:pPr>
            <a:r>
              <a:rPr lang="en-US" sz="1300" dirty="0">
                <a:solidFill>
                  <a:srgbClr val="000000"/>
                </a:solidFill>
              </a:rPr>
              <a:t>Green bars (record count per bin) show a right-skewed distribution, with most records concentrated in the middle-to-lower bins.</a:t>
            </a:r>
          </a:p>
          <a:p>
            <a:pPr marL="285750" indent="-285750">
              <a:spcAft>
                <a:spcPts val="1200"/>
              </a:spcAft>
              <a:buFont typeface="Arial" panose="020B0604020202020204" pitchFamily="34" charset="0"/>
              <a:buChar char="•"/>
            </a:pPr>
            <a:r>
              <a:rPr lang="en-US" sz="1300" dirty="0">
                <a:solidFill>
                  <a:srgbClr val="000000"/>
                </a:solidFill>
              </a:rPr>
              <a:t>The target rate decreases steadily across bins, which aligns well with the WOE transformation, reinforcing this feature’s value in identifying low-risk profiles.</a:t>
            </a:r>
            <a:endParaRPr lang="en-GB" sz="1300" dirty="0">
              <a:solidFill>
                <a:srgbClr val="000000"/>
              </a:solidFill>
            </a:endParaRPr>
          </a:p>
        </p:txBody>
      </p:sp>
      <p:pic>
        <p:nvPicPr>
          <p:cNvPr id="6" name="Picture 5">
            <a:extLst>
              <a:ext uri="{FF2B5EF4-FFF2-40B4-BE49-F238E27FC236}">
                <a16:creationId xmlns:a16="http://schemas.microsoft.com/office/drawing/2014/main" id="{00A0E66E-49C0-F370-6C39-1C21C0E54C9F}"/>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5D2548D2-B846-A4D5-4EAA-062AE0A8DFE5}"/>
              </a:ext>
            </a:extLst>
          </p:cNvPr>
          <p:cNvPicPr>
            <a:picLocks noChangeAspect="1"/>
          </p:cNvPicPr>
          <p:nvPr/>
        </p:nvPicPr>
        <p:blipFill>
          <a:blip r:embed="rId3"/>
          <a:stretch>
            <a:fillRect/>
          </a:stretch>
        </p:blipFill>
        <p:spPr>
          <a:xfrm>
            <a:off x="4140678" y="1386030"/>
            <a:ext cx="8051321" cy="5471972"/>
          </a:xfrm>
          <a:prstGeom prst="rect">
            <a:avLst/>
          </a:prstGeom>
        </p:spPr>
      </p:pic>
    </p:spTree>
    <p:extLst>
      <p:ext uri="{BB962C8B-B14F-4D97-AF65-F5344CB8AC3E}">
        <p14:creationId xmlns:p14="http://schemas.microsoft.com/office/powerpoint/2010/main" val="1664804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86090-E1BD-7559-946B-55C5FAC025B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3F2D121-80A0-ED9E-76E6-294A3A6E9D43}"/>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C9342354-96D1-C5A0-F32B-FF50F3F2AE87}"/>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2: ln_doc_type_rolled </a:t>
            </a:r>
            <a:r>
              <a:rPr lang="en-IN" sz="2500" dirty="0">
                <a:latin typeface="Univers LT (body)"/>
                <a:ea typeface="+mj-lt"/>
                <a:cs typeface="+mj-lt"/>
              </a:rPr>
              <a:t>( 3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F7813061-6DBA-2FF9-7DEB-07296606E06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19</a:t>
            </a:fld>
            <a:endParaRPr lang="en-PH"/>
          </a:p>
        </p:txBody>
      </p:sp>
      <p:sp>
        <p:nvSpPr>
          <p:cNvPr id="2" name="TextBox 1">
            <a:extLst>
              <a:ext uri="{FF2B5EF4-FFF2-40B4-BE49-F238E27FC236}">
                <a16:creationId xmlns:a16="http://schemas.microsoft.com/office/drawing/2014/main" id="{68C35385-D997-50F3-718B-C00DB9288983}"/>
              </a:ext>
            </a:extLst>
          </p:cNvPr>
          <p:cNvSpPr txBox="1"/>
          <p:nvPr/>
        </p:nvSpPr>
        <p:spPr>
          <a:xfrm>
            <a:off x="970541" y="4602707"/>
            <a:ext cx="8915331"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“National ID” consistently dominates, increasing steadily from 40.9% in Aug 2024 to 52.6% by May 2025 before settling around 50.8%, indicating stable document preference.</a:t>
            </a:r>
          </a:p>
          <a:p>
            <a:pPr marL="285750" indent="-285750">
              <a:spcAft>
                <a:spcPts val="1200"/>
              </a:spcAft>
              <a:buFont typeface="Arial" panose="020B0604020202020204" pitchFamily="34" charset="0"/>
              <a:buChar char="•"/>
            </a:pPr>
            <a:r>
              <a:rPr lang="en-US" sz="1300" dirty="0"/>
              <a:t>Other key document types like “Driving License”, “UMID”, and “Passport” remain within narrow bands, reinforcing predictable user submission behavior.</a:t>
            </a:r>
          </a:p>
          <a:p>
            <a:pPr marL="285750" indent="-285750">
              <a:spcAft>
                <a:spcPts val="1200"/>
              </a:spcAft>
              <a:buFont typeface="Arial" panose="020B0604020202020204" pitchFamily="34" charset="0"/>
              <a:buChar char="•"/>
            </a:pPr>
            <a:r>
              <a:rPr lang="en-US" sz="1300" dirty="0"/>
              <a:t>The “less frequent” and “missing” categories stay flat at 0%, confirming complete and clean data with no irregularities or anomalies.</a:t>
            </a:r>
            <a:endParaRPr lang="en-IN" sz="1300" dirty="0"/>
          </a:p>
        </p:txBody>
      </p:sp>
      <p:graphicFrame>
        <p:nvGraphicFramePr>
          <p:cNvPr id="6" name="Table 5">
            <a:extLst>
              <a:ext uri="{FF2B5EF4-FFF2-40B4-BE49-F238E27FC236}">
                <a16:creationId xmlns:a16="http://schemas.microsoft.com/office/drawing/2014/main" id="{4F17598D-4008-DBB5-0E5E-FB36DF464EB2}"/>
              </a:ext>
            </a:extLst>
          </p:cNvPr>
          <p:cNvGraphicFramePr>
            <a:graphicFrameLocks noGrp="1"/>
          </p:cNvGraphicFramePr>
          <p:nvPr>
            <p:extLst>
              <p:ext uri="{D42A27DB-BD31-4B8C-83A1-F6EECF244321}">
                <p14:modId xmlns:p14="http://schemas.microsoft.com/office/powerpoint/2010/main" val="3598635765"/>
              </p:ext>
            </p:extLst>
          </p:nvPr>
        </p:nvGraphicFramePr>
        <p:xfrm>
          <a:off x="592586" y="801228"/>
          <a:ext cx="11009942" cy="3479829"/>
        </p:xfrm>
        <a:graphic>
          <a:graphicData uri="http://schemas.openxmlformats.org/drawingml/2006/table">
            <a:tbl>
              <a:tblPr/>
              <a:tblGrid>
                <a:gridCol w="1492601">
                  <a:extLst>
                    <a:ext uri="{9D8B030D-6E8A-4147-A177-3AD203B41FA5}">
                      <a16:colId xmlns:a16="http://schemas.microsoft.com/office/drawing/2014/main" val="2055143251"/>
                    </a:ext>
                  </a:extLst>
                </a:gridCol>
                <a:gridCol w="770375">
                  <a:extLst>
                    <a:ext uri="{9D8B030D-6E8A-4147-A177-3AD203B41FA5}">
                      <a16:colId xmlns:a16="http://schemas.microsoft.com/office/drawing/2014/main" val="1841288633"/>
                    </a:ext>
                  </a:extLst>
                </a:gridCol>
                <a:gridCol w="770375">
                  <a:extLst>
                    <a:ext uri="{9D8B030D-6E8A-4147-A177-3AD203B41FA5}">
                      <a16:colId xmlns:a16="http://schemas.microsoft.com/office/drawing/2014/main" val="4056486222"/>
                    </a:ext>
                  </a:extLst>
                </a:gridCol>
                <a:gridCol w="770375">
                  <a:extLst>
                    <a:ext uri="{9D8B030D-6E8A-4147-A177-3AD203B41FA5}">
                      <a16:colId xmlns:a16="http://schemas.microsoft.com/office/drawing/2014/main" val="3030736147"/>
                    </a:ext>
                  </a:extLst>
                </a:gridCol>
                <a:gridCol w="770375">
                  <a:extLst>
                    <a:ext uri="{9D8B030D-6E8A-4147-A177-3AD203B41FA5}">
                      <a16:colId xmlns:a16="http://schemas.microsoft.com/office/drawing/2014/main" val="662102987"/>
                    </a:ext>
                  </a:extLst>
                </a:gridCol>
                <a:gridCol w="770375">
                  <a:extLst>
                    <a:ext uri="{9D8B030D-6E8A-4147-A177-3AD203B41FA5}">
                      <a16:colId xmlns:a16="http://schemas.microsoft.com/office/drawing/2014/main" val="1848670357"/>
                    </a:ext>
                  </a:extLst>
                </a:gridCol>
                <a:gridCol w="770375">
                  <a:extLst>
                    <a:ext uri="{9D8B030D-6E8A-4147-A177-3AD203B41FA5}">
                      <a16:colId xmlns:a16="http://schemas.microsoft.com/office/drawing/2014/main" val="189364640"/>
                    </a:ext>
                  </a:extLst>
                </a:gridCol>
                <a:gridCol w="770375">
                  <a:extLst>
                    <a:ext uri="{9D8B030D-6E8A-4147-A177-3AD203B41FA5}">
                      <a16:colId xmlns:a16="http://schemas.microsoft.com/office/drawing/2014/main" val="949401305"/>
                    </a:ext>
                  </a:extLst>
                </a:gridCol>
                <a:gridCol w="770375">
                  <a:extLst>
                    <a:ext uri="{9D8B030D-6E8A-4147-A177-3AD203B41FA5}">
                      <a16:colId xmlns:a16="http://schemas.microsoft.com/office/drawing/2014/main" val="304127716"/>
                    </a:ext>
                  </a:extLst>
                </a:gridCol>
                <a:gridCol w="770375">
                  <a:extLst>
                    <a:ext uri="{9D8B030D-6E8A-4147-A177-3AD203B41FA5}">
                      <a16:colId xmlns:a16="http://schemas.microsoft.com/office/drawing/2014/main" val="2560634920"/>
                    </a:ext>
                  </a:extLst>
                </a:gridCol>
                <a:gridCol w="770375">
                  <a:extLst>
                    <a:ext uri="{9D8B030D-6E8A-4147-A177-3AD203B41FA5}">
                      <a16:colId xmlns:a16="http://schemas.microsoft.com/office/drawing/2014/main" val="1553536084"/>
                    </a:ext>
                  </a:extLst>
                </a:gridCol>
                <a:gridCol w="770375">
                  <a:extLst>
                    <a:ext uri="{9D8B030D-6E8A-4147-A177-3AD203B41FA5}">
                      <a16:colId xmlns:a16="http://schemas.microsoft.com/office/drawing/2014/main" val="4094143876"/>
                    </a:ext>
                  </a:extLst>
                </a:gridCol>
                <a:gridCol w="128396">
                  <a:extLst>
                    <a:ext uri="{9D8B030D-6E8A-4147-A177-3AD203B41FA5}">
                      <a16:colId xmlns:a16="http://schemas.microsoft.com/office/drawing/2014/main" val="724670629"/>
                    </a:ext>
                  </a:extLst>
                </a:gridCol>
                <a:gridCol w="914820">
                  <a:extLst>
                    <a:ext uri="{9D8B030D-6E8A-4147-A177-3AD203B41FA5}">
                      <a16:colId xmlns:a16="http://schemas.microsoft.com/office/drawing/2014/main" val="3385190338"/>
                    </a:ext>
                  </a:extLst>
                </a:gridCol>
              </a:tblGrid>
              <a:tr h="587625">
                <a:tc>
                  <a:txBody>
                    <a:bodyPr/>
                    <a:lstStyle/>
                    <a:p>
                      <a:pPr algn="ctr" fontAlgn="ctr"/>
                      <a:r>
                        <a:rPr lang="en-IN" sz="1000" b="1" i="0" u="none" strike="noStrike">
                          <a:solidFill>
                            <a:srgbClr val="000000"/>
                          </a:solidFill>
                          <a:effectLst/>
                          <a:latin typeface="Calibri" panose="020F0502020204030204" pitchFamily="34" charset="0"/>
                        </a:rPr>
                        <a:t>ln_doc_type_rolled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national 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driving license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umid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passport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social security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professional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postal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1742875"/>
                  </a:ext>
                </a:extLst>
              </a:tr>
              <a:tr h="241017">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r>
                        <a:rPr lang="en-IN" sz="1000" b="0" i="0" u="none" strike="noStrike">
                          <a:solidFill>
                            <a:srgbClr val="000000"/>
                          </a:solidFill>
                          <a:effectLst/>
                          <a:latin typeface="Calibri" panose="020F0502020204030204" pitchFamily="34" charset="0"/>
                        </a:rPr>
                        <a:t>18.3%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053567"/>
                  </a:ext>
                </a:extLst>
              </a:tr>
              <a:tr h="241017">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1000" b="0" i="0" u="none" strike="noStrike">
                          <a:solidFill>
                            <a:srgbClr val="000000"/>
                          </a:solidFill>
                          <a:effectLst/>
                          <a:latin typeface="Calibri" panose="020F0502020204030204" pitchFamily="34"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17.1%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r>
                        <a:rPr lang="en-IN" sz="1000" b="0" i="0" u="none" strike="noStrike">
                          <a:solidFill>
                            <a:srgbClr val="000000"/>
                          </a:solidFill>
                          <a:effectLst/>
                          <a:latin typeface="Calibri" panose="020F0502020204030204" pitchFamily="34" charset="0"/>
                        </a:rPr>
                        <a:t>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099587"/>
                  </a:ext>
                </a:extLst>
              </a:tr>
              <a:tr h="241017">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30.0%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ctr" fontAlgn="ct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1000" b="0" i="0" u="none" strike="noStrike">
                          <a:solidFill>
                            <a:srgbClr val="000000"/>
                          </a:solidFill>
                          <a:effectLst/>
                          <a:latin typeface="Calibri" panose="020F0502020204030204" pitchFamily="34" charset="0"/>
                        </a:rPr>
                        <a:t>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9251741"/>
                  </a:ext>
                </a:extLst>
              </a:tr>
              <a:tr h="241017">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1000" b="0" i="0" u="none" strike="noStrike">
                          <a:solidFill>
                            <a:srgbClr val="000000"/>
                          </a:solidFill>
                          <a:effectLst/>
                          <a:latin typeface="Calibri" panose="020F0502020204030204" pitchFamily="34" charset="0"/>
                        </a:rPr>
                        <a:t>30.5%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680"/>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644392"/>
                  </a:ext>
                </a:extLst>
              </a:tr>
              <a:tr h="241017">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r>
                        <a:rPr lang="en-IN" sz="1000" b="0" i="0" u="none" strike="noStrike">
                          <a:solidFill>
                            <a:srgbClr val="000000"/>
                          </a:solidFill>
                          <a:effectLst/>
                          <a:latin typeface="Calibri" panose="020F0502020204030204" pitchFamily="34" charset="0"/>
                        </a:rPr>
                        <a:t>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176"/>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4056927"/>
                  </a:ext>
                </a:extLst>
              </a:tr>
              <a:tr h="241017">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r>
                        <a:rPr lang="en-IN" sz="1000" b="0" i="0" u="none" strike="noStrike">
                          <a:solidFill>
                            <a:srgbClr val="000000"/>
                          </a:solidFill>
                          <a:effectLst/>
                          <a:latin typeface="Calibri" panose="020F0502020204030204" pitchFamily="34" charset="0"/>
                        </a:rPr>
                        <a:t>27.6%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r>
                        <a:rPr lang="en-IN" sz="1000" b="0" i="0" u="none" strike="noStrike">
                          <a:solidFill>
                            <a:srgbClr val="000000"/>
                          </a:solidFill>
                          <a:effectLst/>
                          <a:latin typeface="Calibri" panose="020F0502020204030204" pitchFamily="34" charset="0"/>
                        </a:rPr>
                        <a:t>14.0%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000" b="0" i="0" u="none" strike="noStrike">
                          <a:solidFill>
                            <a:srgbClr val="F1F1F1"/>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ctr" fontAlgn="ctr"/>
                      <a:r>
                        <a:rPr lang="en-IN" sz="1000" b="0" i="0" u="none" strike="noStrike">
                          <a:solidFill>
                            <a:srgbClr val="000000"/>
                          </a:solidFill>
                          <a:effectLst/>
                          <a:latin typeface="Calibri" panose="020F0502020204030204" pitchFamily="34" charset="0"/>
                        </a:rPr>
                        <a:t>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5045848"/>
                  </a:ext>
                </a:extLst>
              </a:tr>
              <a:tr h="241017">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F1F1F1"/>
                          </a:solidFill>
                          <a:effectLst/>
                          <a:latin typeface="Calibri" panose="020F0502020204030204" pitchFamily="34" charset="0"/>
                        </a:rPr>
                        <a:t>26.8%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r>
                        <a:rPr lang="en-IN" sz="1000" b="0" i="0" u="none" strike="noStrike">
                          <a:solidFill>
                            <a:srgbClr val="000000"/>
                          </a:solidFill>
                          <a:effectLst/>
                          <a:latin typeface="Calibri" panose="020F0502020204030204" pitchFamily="34" charset="0"/>
                        </a:rPr>
                        <a:t>13.4%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r>
                        <a:rPr lang="en-IN" sz="1000" b="0" i="0" u="none" strike="noStrike">
                          <a:solidFill>
                            <a:srgbClr val="F1F1F1"/>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9954495"/>
                  </a:ext>
                </a:extLst>
              </a:tr>
              <a:tr h="241017">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BF7B"/>
                    </a:solidFill>
                  </a:tcPr>
                </a:tc>
                <a:tc>
                  <a:txBody>
                    <a:bodyPr/>
                    <a:lstStyle/>
                    <a:p>
                      <a:pPr algn="ctr" fontAlgn="ctr"/>
                      <a:r>
                        <a:rPr lang="en-IN" sz="1000" b="0" i="0" u="none" strike="noStrike">
                          <a:solidFill>
                            <a:srgbClr val="F1F1F1"/>
                          </a:solidFill>
                          <a:effectLst/>
                          <a:latin typeface="Calibri" panose="020F0502020204030204" pitchFamily="34"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r>
                        <a:rPr lang="en-IN" sz="1000" b="0" i="0" u="none" strike="noStrike">
                          <a:solidFill>
                            <a:srgbClr val="F1F1F1"/>
                          </a:solidFill>
                          <a:effectLst/>
                          <a:latin typeface="Calibri" panose="020F0502020204030204" pitchFamily="34" charset="0"/>
                        </a:rPr>
                        <a:t>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ctr" fontAlgn="ctr"/>
                      <a:r>
                        <a:rPr lang="en-IN" sz="1000" b="0" i="0" u="none" strike="noStrike">
                          <a:solidFill>
                            <a:srgbClr val="F1F1F1"/>
                          </a:solidFill>
                          <a:effectLst/>
                          <a:latin typeface="Calibri" panose="020F0502020204030204" pitchFamily="34" charset="0"/>
                        </a:rPr>
                        <a:t>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000" b="0" i="0" u="none" strike="noStrike" dirty="0">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5DA8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359146"/>
                  </a:ext>
                </a:extLst>
              </a:tr>
              <a:tr h="241017">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r>
                        <a:rPr lang="en-IN" sz="1000" b="0" i="0" u="none" strike="noStrike">
                          <a:solidFill>
                            <a:srgbClr val="000000"/>
                          </a:solidFill>
                          <a:effectLst/>
                          <a:latin typeface="Calibri" panose="020F0502020204030204" pitchFamily="34"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1000" b="0" i="0" u="none" strike="noStrike">
                          <a:solidFill>
                            <a:srgbClr val="F1F1F1"/>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1000" b="0" i="0" u="none" strike="noStrike">
                          <a:solidFill>
                            <a:srgbClr val="000000"/>
                          </a:solidFill>
                          <a:effectLst/>
                          <a:latin typeface="Calibri" panose="020F0502020204030204" pitchFamily="34" charset="0"/>
                        </a:rPr>
                        <a:t>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ctr" fontAlgn="ctr"/>
                      <a:r>
                        <a:rPr lang="en-IN" sz="1000" b="0" i="0" u="none" strike="noStrike">
                          <a:solidFill>
                            <a:srgbClr val="F1F1F1"/>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8201261"/>
                  </a:ext>
                </a:extLst>
              </a:tr>
              <a:tr h="241017">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ctr" fontAlgn="ctr"/>
                      <a:r>
                        <a:rPr lang="en-IN" sz="1000" b="0" i="0" u="none" strike="noStrike">
                          <a:solidFill>
                            <a:srgbClr val="F1F1F1"/>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r>
                        <a:rPr lang="en-IN" sz="1000" b="0" i="0" u="none" strike="noStrike">
                          <a:solidFill>
                            <a:srgbClr val="F1F1F1"/>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5165997"/>
                  </a:ext>
                </a:extLst>
              </a:tr>
              <a:tr h="241017">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r>
                        <a:rPr lang="en-IN" sz="1000" b="0" i="0" u="none" strike="noStrike">
                          <a:solidFill>
                            <a:srgbClr val="000000"/>
                          </a:solidFill>
                          <a:effectLst/>
                          <a:latin typeface="Calibri" panose="020F0502020204030204" pitchFamily="34" charset="0"/>
                        </a:rPr>
                        <a:t>28.0%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r>
                        <a:rPr lang="en-IN" sz="1000" b="0" i="0" u="none" strike="noStrike">
                          <a:solidFill>
                            <a:srgbClr val="000000"/>
                          </a:solidFill>
                          <a:effectLst/>
                          <a:latin typeface="Calibri" panose="020F0502020204030204" pitchFamily="34" charset="0"/>
                        </a:rPr>
                        <a:t>13.5%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1199728"/>
                  </a:ext>
                </a:extLst>
              </a:tr>
              <a:tr h="241017">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27.6%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ctr" fontAlgn="ct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dirty="0">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b"/>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6209077"/>
                  </a:ext>
                </a:extLst>
              </a:tr>
            </a:tbl>
          </a:graphicData>
        </a:graphic>
      </p:graphicFrame>
    </p:spTree>
    <p:extLst>
      <p:ext uri="{BB962C8B-B14F-4D97-AF65-F5344CB8AC3E}">
        <p14:creationId xmlns:p14="http://schemas.microsoft.com/office/powerpoint/2010/main" val="3290775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2006-4B4C-1813-EC53-2456FC99186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207571-F12B-8E17-D93D-D2BE8306013A}"/>
              </a:ext>
            </a:extLst>
          </p:cNvPr>
          <p:cNvSpPr/>
          <p:nvPr/>
        </p:nvSpPr>
        <p:spPr>
          <a:xfrm>
            <a:off x="24084" y="4531787"/>
            <a:ext cx="5813047" cy="22716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051981-7D84-5437-B872-6A906766430D}"/>
              </a:ext>
            </a:extLst>
          </p:cNvPr>
          <p:cNvSpPr/>
          <p:nvPr/>
        </p:nvSpPr>
        <p:spPr>
          <a:xfrm>
            <a:off x="5939440" y="799974"/>
            <a:ext cx="6226215" cy="60003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4215ED5-3130-182A-E25F-8659984B36BB}"/>
              </a:ext>
            </a:extLst>
          </p:cNvPr>
          <p:cNvSpPr/>
          <p:nvPr/>
        </p:nvSpPr>
        <p:spPr>
          <a:xfrm>
            <a:off x="30400" y="798821"/>
            <a:ext cx="5813047" cy="3669015"/>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5BB046C-05CF-A7F0-8526-59CF99C954D8}"/>
              </a:ext>
            </a:extLst>
          </p:cNvPr>
          <p:cNvSpPr>
            <a:spLocks noGrp="1"/>
          </p:cNvSpPr>
          <p:nvPr>
            <p:ph type="title"/>
          </p:nvPr>
        </p:nvSpPr>
        <p:spPr>
          <a:xfrm>
            <a:off x="-32972" y="-3344"/>
            <a:ext cx="12202003" cy="587749"/>
          </a:xfrm>
          <a:ln>
            <a:noFill/>
          </a:ln>
        </p:spPr>
        <p:txBody>
          <a:bodyPr vert="horz" lIns="91440" tIns="45720" rIns="91440" bIns="45720" rtlCol="0" anchor="t">
            <a:normAutofit/>
          </a:bodyPr>
          <a:lstStyle/>
          <a:p>
            <a:r>
              <a:rPr lang="en-US" sz="2700" b="1">
                <a:solidFill>
                  <a:srgbClr val="785AFF"/>
                </a:solidFill>
              </a:rPr>
              <a:t>Architecture Overview of TDB’s Risk Scorecards</a:t>
            </a:r>
          </a:p>
        </p:txBody>
      </p:sp>
      <p:cxnSp>
        <p:nvCxnSpPr>
          <p:cNvPr id="55" name="Straight Connector 54">
            <a:extLst>
              <a:ext uri="{FF2B5EF4-FFF2-40B4-BE49-F238E27FC236}">
                <a16:creationId xmlns:a16="http://schemas.microsoft.com/office/drawing/2014/main" id="{E3A14EB0-DD1E-60DF-A1B8-E7C1C82FA876}"/>
              </a:ext>
            </a:extLst>
          </p:cNvPr>
          <p:cNvCxnSpPr/>
          <p:nvPr/>
        </p:nvCxnSpPr>
        <p:spPr>
          <a:xfrm>
            <a:off x="-18016" y="4502286"/>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61F06F-C645-8DE2-6CC4-FEB88E717EEE}"/>
              </a:ext>
            </a:extLst>
          </p:cNvPr>
          <p:cNvCxnSpPr/>
          <p:nvPr/>
        </p:nvCxnSpPr>
        <p:spPr>
          <a:xfrm>
            <a:off x="0" y="2694345"/>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47B1B-554D-85BF-940A-7E08A04CAF0E}"/>
              </a:ext>
            </a:extLst>
          </p:cNvPr>
          <p:cNvCxnSpPr/>
          <p:nvPr/>
        </p:nvCxnSpPr>
        <p:spPr>
          <a:xfrm>
            <a:off x="0" y="774108"/>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695144-35FC-5DFD-7C53-1F85B051ABBF}"/>
              </a:ext>
            </a:extLst>
          </p:cNvPr>
          <p:cNvCxnSpPr>
            <a:cxnSpLocks/>
          </p:cNvCxnSpPr>
          <p:nvPr/>
        </p:nvCxnSpPr>
        <p:spPr>
          <a:xfrm flipV="1">
            <a:off x="5880525" y="454032"/>
            <a:ext cx="0" cy="6279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EE502A-547C-0AEE-46E3-A232D4F3FA71}"/>
              </a:ext>
            </a:extLst>
          </p:cNvPr>
          <p:cNvSpPr txBox="1"/>
          <p:nvPr/>
        </p:nvSpPr>
        <p:spPr>
          <a:xfrm>
            <a:off x="414528" y="393072"/>
            <a:ext cx="5108448" cy="369332"/>
          </a:xfrm>
          <a:prstGeom prst="rect">
            <a:avLst/>
          </a:prstGeom>
          <a:noFill/>
        </p:spPr>
        <p:txBody>
          <a:bodyPr wrap="square" rtlCol="0">
            <a:spAutoFit/>
          </a:bodyPr>
          <a:lstStyle/>
          <a:p>
            <a:r>
              <a:rPr lang="en-US" b="1"/>
              <a:t>Limit Setting Model</a:t>
            </a:r>
            <a:r>
              <a:rPr lang="en-US"/>
              <a:t> (Hosted in </a:t>
            </a:r>
            <a:r>
              <a:rPr lang="en-US" b="1"/>
              <a:t>Digital Layer</a:t>
            </a:r>
            <a:r>
              <a:rPr lang="en-US"/>
              <a:t>)</a:t>
            </a:r>
          </a:p>
        </p:txBody>
      </p:sp>
      <p:sp>
        <p:nvSpPr>
          <p:cNvPr id="17" name="TextBox 16">
            <a:extLst>
              <a:ext uri="{FF2B5EF4-FFF2-40B4-BE49-F238E27FC236}">
                <a16:creationId xmlns:a16="http://schemas.microsoft.com/office/drawing/2014/main" id="{5E0B67C0-8AB7-69E5-80BA-5CEC7D744D11}"/>
              </a:ext>
            </a:extLst>
          </p:cNvPr>
          <p:cNvSpPr txBox="1"/>
          <p:nvPr/>
        </p:nvSpPr>
        <p:spPr>
          <a:xfrm>
            <a:off x="6669024" y="397650"/>
            <a:ext cx="5108448" cy="369332"/>
          </a:xfrm>
          <a:prstGeom prst="rect">
            <a:avLst/>
          </a:prstGeom>
          <a:noFill/>
        </p:spPr>
        <p:txBody>
          <a:bodyPr wrap="square" rtlCol="0">
            <a:spAutoFit/>
          </a:bodyPr>
          <a:lstStyle/>
          <a:p>
            <a:r>
              <a:rPr lang="en-US" b="1"/>
              <a:t>Credit Decisioning Model</a:t>
            </a:r>
            <a:r>
              <a:rPr lang="en-US"/>
              <a:t> (Hosted in </a:t>
            </a:r>
            <a:r>
              <a:rPr lang="en-US" b="1"/>
              <a:t>Taran</a:t>
            </a:r>
            <a:r>
              <a:rPr lang="en-US"/>
              <a:t>)</a:t>
            </a:r>
          </a:p>
        </p:txBody>
      </p:sp>
      <p:grpSp>
        <p:nvGrpSpPr>
          <p:cNvPr id="19" name="Group 18">
            <a:extLst>
              <a:ext uri="{FF2B5EF4-FFF2-40B4-BE49-F238E27FC236}">
                <a16:creationId xmlns:a16="http://schemas.microsoft.com/office/drawing/2014/main" id="{1F81A355-EAB1-43C8-F604-188E6C822AEE}"/>
              </a:ext>
            </a:extLst>
          </p:cNvPr>
          <p:cNvGrpSpPr/>
          <p:nvPr/>
        </p:nvGrpSpPr>
        <p:grpSpPr>
          <a:xfrm>
            <a:off x="3005553" y="1247525"/>
            <a:ext cx="2520080" cy="814657"/>
            <a:chOff x="1011500" y="4383162"/>
            <a:chExt cx="2050693" cy="1181644"/>
          </a:xfrm>
        </p:grpSpPr>
        <p:sp>
          <p:nvSpPr>
            <p:cNvPr id="20" name="Rounded Rectangle 19">
              <a:extLst>
                <a:ext uri="{FF2B5EF4-FFF2-40B4-BE49-F238E27FC236}">
                  <a16:creationId xmlns:a16="http://schemas.microsoft.com/office/drawing/2014/main" id="{91308DA2-A2DA-8EDF-DF7F-91DCC877E810}"/>
                </a:ext>
              </a:extLst>
            </p:cNvPr>
            <p:cNvSpPr/>
            <p:nvPr/>
          </p:nvSpPr>
          <p:spPr>
            <a:xfrm>
              <a:off x="1161753" y="4452943"/>
              <a:ext cx="1750185"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Gamma Demo Score</a:t>
              </a:r>
            </a:p>
          </p:txBody>
        </p:sp>
        <p:sp>
          <p:nvSpPr>
            <p:cNvPr id="23" name="Rounded Rectangle 22">
              <a:extLst>
                <a:ext uri="{FF2B5EF4-FFF2-40B4-BE49-F238E27FC236}">
                  <a16:creationId xmlns:a16="http://schemas.microsoft.com/office/drawing/2014/main" id="{D495DCA8-06AA-A2BE-4451-CF3CFA8A3656}"/>
                </a:ext>
              </a:extLst>
            </p:cNvPr>
            <p:cNvSpPr/>
            <p:nvPr/>
          </p:nvSpPr>
          <p:spPr>
            <a:xfrm>
              <a:off x="1136647" y="5008512"/>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24" name="Rounded Rectangle 23">
              <a:extLst>
                <a:ext uri="{FF2B5EF4-FFF2-40B4-BE49-F238E27FC236}">
                  <a16:creationId xmlns:a16="http://schemas.microsoft.com/office/drawing/2014/main" id="{D86A6AA4-23FF-1757-B0E2-C4F7CF3B11E2}"/>
                </a:ext>
              </a:extLst>
            </p:cNvPr>
            <p:cNvSpPr/>
            <p:nvPr/>
          </p:nvSpPr>
          <p:spPr>
            <a:xfrm>
              <a:off x="1011500" y="4383162"/>
              <a:ext cx="2050693" cy="11816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4BE9A4D-6F9F-40F3-A5CD-56DB9BE6C869}"/>
              </a:ext>
            </a:extLst>
          </p:cNvPr>
          <p:cNvGrpSpPr/>
          <p:nvPr/>
        </p:nvGrpSpPr>
        <p:grpSpPr>
          <a:xfrm>
            <a:off x="2987272" y="2997469"/>
            <a:ext cx="2505741" cy="1095580"/>
            <a:chOff x="867920" y="3274904"/>
            <a:chExt cx="2505741" cy="1614087"/>
          </a:xfrm>
        </p:grpSpPr>
        <p:grpSp>
          <p:nvGrpSpPr>
            <p:cNvPr id="26" name="Group 25">
              <a:extLst>
                <a:ext uri="{FF2B5EF4-FFF2-40B4-BE49-F238E27FC236}">
                  <a16:creationId xmlns:a16="http://schemas.microsoft.com/office/drawing/2014/main" id="{7281F097-6050-EBDF-10E5-D5669400CBCE}"/>
                </a:ext>
              </a:extLst>
            </p:cNvPr>
            <p:cNvGrpSpPr/>
            <p:nvPr/>
          </p:nvGrpSpPr>
          <p:grpSpPr>
            <a:xfrm>
              <a:off x="867920" y="3274904"/>
              <a:ext cx="2505741" cy="1614087"/>
              <a:chOff x="1011500" y="4383161"/>
              <a:chExt cx="2050693" cy="1614087"/>
            </a:xfrm>
          </p:grpSpPr>
          <p:sp>
            <p:nvSpPr>
              <p:cNvPr id="27" name="Rounded Rectangle 26">
                <a:extLst>
                  <a:ext uri="{FF2B5EF4-FFF2-40B4-BE49-F238E27FC236}">
                    <a16:creationId xmlns:a16="http://schemas.microsoft.com/office/drawing/2014/main" id="{B0A4429B-9BB4-8F0A-3ECA-9055567DEA8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rPr>
                  <a:t>Gamma Demo Score</a:t>
                </a:r>
              </a:p>
            </p:txBody>
          </p:sp>
          <p:sp>
            <p:nvSpPr>
              <p:cNvPr id="29" name="Rounded Rectangle 28">
                <a:extLst>
                  <a:ext uri="{FF2B5EF4-FFF2-40B4-BE49-F238E27FC236}">
                    <a16:creationId xmlns:a16="http://schemas.microsoft.com/office/drawing/2014/main" id="{FBE1BD19-CD35-1175-11A0-412B8C79C782}"/>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31" name="Rounded Rectangle 30">
                <a:extLst>
                  <a:ext uri="{FF2B5EF4-FFF2-40B4-BE49-F238E27FC236}">
                    <a16:creationId xmlns:a16="http://schemas.microsoft.com/office/drawing/2014/main" id="{EAEA2C02-16AD-CD12-E54A-35AD80C1A3C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2B3CBEC9-1D77-A6E3-5C3D-F33A94D4F6F7}"/>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rgbClr val="000000"/>
                  </a:solidFill>
                </a:rPr>
                <a:t>Transaction Score</a:t>
              </a:r>
            </a:p>
          </p:txBody>
        </p:sp>
      </p:grpSp>
      <p:grpSp>
        <p:nvGrpSpPr>
          <p:cNvPr id="38" name="Group 37">
            <a:extLst>
              <a:ext uri="{FF2B5EF4-FFF2-40B4-BE49-F238E27FC236}">
                <a16:creationId xmlns:a16="http://schemas.microsoft.com/office/drawing/2014/main" id="{0E1A89CE-CA3E-C189-E914-1780DFCCE24A}"/>
              </a:ext>
            </a:extLst>
          </p:cNvPr>
          <p:cNvGrpSpPr/>
          <p:nvPr/>
        </p:nvGrpSpPr>
        <p:grpSpPr>
          <a:xfrm>
            <a:off x="2986459" y="5105182"/>
            <a:ext cx="2505742" cy="894204"/>
            <a:chOff x="867921" y="3274904"/>
            <a:chExt cx="2505742" cy="1614087"/>
          </a:xfrm>
        </p:grpSpPr>
        <p:grpSp>
          <p:nvGrpSpPr>
            <p:cNvPr id="39" name="Group 38">
              <a:extLst>
                <a:ext uri="{FF2B5EF4-FFF2-40B4-BE49-F238E27FC236}">
                  <a16:creationId xmlns:a16="http://schemas.microsoft.com/office/drawing/2014/main" id="{FA765EAA-FA79-46B9-5981-5CE4A2681597}"/>
                </a:ext>
              </a:extLst>
            </p:cNvPr>
            <p:cNvGrpSpPr/>
            <p:nvPr/>
          </p:nvGrpSpPr>
          <p:grpSpPr>
            <a:xfrm>
              <a:off x="867921" y="3274904"/>
              <a:ext cx="2505742" cy="1614087"/>
              <a:chOff x="1011500" y="4383161"/>
              <a:chExt cx="2050693" cy="1614087"/>
            </a:xfrm>
          </p:grpSpPr>
          <p:sp>
            <p:nvSpPr>
              <p:cNvPr id="41" name="Rounded Rectangle 40">
                <a:extLst>
                  <a:ext uri="{FF2B5EF4-FFF2-40B4-BE49-F238E27FC236}">
                    <a16:creationId xmlns:a16="http://schemas.microsoft.com/office/drawing/2014/main" id="{F98D2E7D-C1ED-8DE9-6390-8E512BE7F737}"/>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Gamma Demo Score</a:t>
                </a:r>
              </a:p>
            </p:txBody>
          </p:sp>
          <p:sp>
            <p:nvSpPr>
              <p:cNvPr id="42" name="Rounded Rectangle 41">
                <a:extLst>
                  <a:ext uri="{FF2B5EF4-FFF2-40B4-BE49-F238E27FC236}">
                    <a16:creationId xmlns:a16="http://schemas.microsoft.com/office/drawing/2014/main" id="{C063AA3B-C221-E6AF-7FB0-8636662177F2}"/>
                  </a:ext>
                </a:extLst>
              </p:cNvPr>
              <p:cNvSpPr/>
              <p:nvPr/>
            </p:nvSpPr>
            <p:spPr>
              <a:xfrm>
                <a:off x="1172225" y="4982118"/>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43" name="Rounded Rectangle 42">
                <a:extLst>
                  <a:ext uri="{FF2B5EF4-FFF2-40B4-BE49-F238E27FC236}">
                    <a16:creationId xmlns:a16="http://schemas.microsoft.com/office/drawing/2014/main" id="{0F186FDD-86E3-B786-C772-8735FD5C0AB7}"/>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87160726-182E-9F42-EDA7-0FCC63DAC5D4}"/>
                </a:ext>
              </a:extLst>
            </p:cNvPr>
            <p:cNvSpPr/>
            <p:nvPr/>
          </p:nvSpPr>
          <p:spPr>
            <a:xfrm>
              <a:off x="1064310" y="4403036"/>
              <a:ext cx="2138549"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sp>
        <p:nvSpPr>
          <p:cNvPr id="45" name="TextBox 44">
            <a:extLst>
              <a:ext uri="{FF2B5EF4-FFF2-40B4-BE49-F238E27FC236}">
                <a16:creationId xmlns:a16="http://schemas.microsoft.com/office/drawing/2014/main" id="{C05569A2-C720-4E18-B0E4-FA338BC61AAF}"/>
              </a:ext>
            </a:extLst>
          </p:cNvPr>
          <p:cNvSpPr txBox="1"/>
          <p:nvPr/>
        </p:nvSpPr>
        <p:spPr>
          <a:xfrm>
            <a:off x="93880" y="911841"/>
            <a:ext cx="2170130" cy="954107"/>
          </a:xfrm>
          <a:prstGeom prst="rect">
            <a:avLst/>
          </a:prstGeom>
          <a:noFill/>
        </p:spPr>
        <p:txBody>
          <a:bodyPr wrap="square" rtlCol="0">
            <a:spAutoFit/>
          </a:bodyPr>
          <a:lstStyle/>
          <a:p>
            <a:r>
              <a:rPr lang="en-US" sz="1400" b="1"/>
              <a:t>Trench 1</a:t>
            </a:r>
            <a:r>
              <a:rPr lang="en-US" sz="1400"/>
              <a:t>:</a:t>
            </a:r>
            <a:br>
              <a:rPr lang="en-US" sz="1400"/>
            </a:br>
            <a:r>
              <a:rPr lang="en-US" sz="1400">
                <a:solidFill>
                  <a:srgbClr val="FF0000"/>
                </a:solidFill>
              </a:rPr>
              <a:t>New Users - within 30 days from TSA Onboarding</a:t>
            </a:r>
          </a:p>
        </p:txBody>
      </p:sp>
      <p:sp>
        <p:nvSpPr>
          <p:cNvPr id="46" name="TextBox 45">
            <a:extLst>
              <a:ext uri="{FF2B5EF4-FFF2-40B4-BE49-F238E27FC236}">
                <a16:creationId xmlns:a16="http://schemas.microsoft.com/office/drawing/2014/main" id="{D4F334BB-F1B2-5B3B-BBDC-3A6AFAFCD989}"/>
              </a:ext>
            </a:extLst>
          </p:cNvPr>
          <p:cNvSpPr txBox="1"/>
          <p:nvPr/>
        </p:nvSpPr>
        <p:spPr>
          <a:xfrm>
            <a:off x="30400" y="3319358"/>
            <a:ext cx="2277492" cy="1169551"/>
          </a:xfrm>
          <a:prstGeom prst="rect">
            <a:avLst/>
          </a:prstGeom>
          <a:noFill/>
        </p:spPr>
        <p:txBody>
          <a:bodyPr wrap="square" rtlCol="0">
            <a:spAutoFit/>
          </a:bodyPr>
          <a:lstStyle/>
          <a:p>
            <a:r>
              <a:rPr lang="en-US" sz="1400" b="1"/>
              <a:t>Trench 2</a:t>
            </a:r>
            <a:r>
              <a:rPr lang="en-US" sz="1400"/>
              <a:t>:</a:t>
            </a:r>
            <a:br>
              <a:rPr lang="en-US" sz="1400"/>
            </a:br>
            <a:r>
              <a:rPr lang="en-US" sz="1400">
                <a:solidFill>
                  <a:srgbClr val="FF0000"/>
                </a:solidFill>
              </a:rPr>
              <a:t>Existing Users - After 30 days from TSA Onboarding AND Never Disbursed Loan</a:t>
            </a:r>
          </a:p>
        </p:txBody>
      </p:sp>
      <p:sp>
        <p:nvSpPr>
          <p:cNvPr id="47" name="TextBox 46">
            <a:extLst>
              <a:ext uri="{FF2B5EF4-FFF2-40B4-BE49-F238E27FC236}">
                <a16:creationId xmlns:a16="http://schemas.microsoft.com/office/drawing/2014/main" id="{B93928C9-1613-4F7C-FB90-F817FCCB24C9}"/>
              </a:ext>
            </a:extLst>
          </p:cNvPr>
          <p:cNvSpPr txBox="1"/>
          <p:nvPr/>
        </p:nvSpPr>
        <p:spPr>
          <a:xfrm>
            <a:off x="47192" y="4963790"/>
            <a:ext cx="2277492" cy="1169551"/>
          </a:xfrm>
          <a:prstGeom prst="rect">
            <a:avLst/>
          </a:prstGeom>
          <a:noFill/>
        </p:spPr>
        <p:txBody>
          <a:bodyPr wrap="square" rtlCol="0">
            <a:spAutoFit/>
          </a:bodyPr>
          <a:lstStyle/>
          <a:p>
            <a:r>
              <a:rPr lang="en-US" sz="1400" b="1"/>
              <a:t>Trench 3</a:t>
            </a:r>
            <a:r>
              <a:rPr lang="en-US" sz="1400"/>
              <a:t>:</a:t>
            </a:r>
            <a:br>
              <a:rPr lang="en-US" sz="1400"/>
            </a:br>
            <a:r>
              <a:rPr lang="en-US" sz="1400">
                <a:solidFill>
                  <a:srgbClr val="FF0000"/>
                </a:solidFill>
              </a:rPr>
              <a:t>Existing Users - After 30 days from 1</a:t>
            </a:r>
            <a:r>
              <a:rPr lang="en-US" sz="1400" baseline="30000">
                <a:solidFill>
                  <a:srgbClr val="FF0000"/>
                </a:solidFill>
              </a:rPr>
              <a:t>st</a:t>
            </a:r>
            <a:r>
              <a:rPr lang="en-US" sz="1400">
                <a:solidFill>
                  <a:srgbClr val="FF0000"/>
                </a:solidFill>
              </a:rPr>
              <a:t> Disbursed Loan AND current DPD &lt;= 10</a:t>
            </a:r>
          </a:p>
        </p:txBody>
      </p:sp>
      <p:grpSp>
        <p:nvGrpSpPr>
          <p:cNvPr id="48" name="Group 47">
            <a:extLst>
              <a:ext uri="{FF2B5EF4-FFF2-40B4-BE49-F238E27FC236}">
                <a16:creationId xmlns:a16="http://schemas.microsoft.com/office/drawing/2014/main" id="{A6527655-E8EE-5514-BACC-F931EF736D5F}"/>
              </a:ext>
            </a:extLst>
          </p:cNvPr>
          <p:cNvGrpSpPr/>
          <p:nvPr/>
        </p:nvGrpSpPr>
        <p:grpSpPr>
          <a:xfrm>
            <a:off x="6102674" y="986381"/>
            <a:ext cx="2655963" cy="1143688"/>
            <a:chOff x="867919" y="3274904"/>
            <a:chExt cx="2505740" cy="1614087"/>
          </a:xfrm>
        </p:grpSpPr>
        <p:grpSp>
          <p:nvGrpSpPr>
            <p:cNvPr id="49" name="Group 48">
              <a:extLst>
                <a:ext uri="{FF2B5EF4-FFF2-40B4-BE49-F238E27FC236}">
                  <a16:creationId xmlns:a16="http://schemas.microsoft.com/office/drawing/2014/main" id="{CC304A58-92AD-A959-4D01-E6EC58C26703}"/>
                </a:ext>
              </a:extLst>
            </p:cNvPr>
            <p:cNvGrpSpPr/>
            <p:nvPr/>
          </p:nvGrpSpPr>
          <p:grpSpPr>
            <a:xfrm>
              <a:off x="867919" y="3274904"/>
              <a:ext cx="2505740" cy="1614087"/>
              <a:chOff x="1011500" y="4383161"/>
              <a:chExt cx="2050693" cy="1614087"/>
            </a:xfrm>
          </p:grpSpPr>
          <p:sp>
            <p:nvSpPr>
              <p:cNvPr id="52" name="Rounded Rectangle 51">
                <a:extLst>
                  <a:ext uri="{FF2B5EF4-FFF2-40B4-BE49-F238E27FC236}">
                    <a16:creationId xmlns:a16="http://schemas.microsoft.com/office/drawing/2014/main" id="{15E0BD23-380C-AC5A-AE8F-E2A84FDB26E9}"/>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53" name="Rounded Rectangle 52">
                <a:extLst>
                  <a:ext uri="{FF2B5EF4-FFF2-40B4-BE49-F238E27FC236}">
                    <a16:creationId xmlns:a16="http://schemas.microsoft.com/office/drawing/2014/main" id="{7EABF01E-7175-6F6C-1056-E18DFB752349}"/>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54" name="Rounded Rectangle 53">
                <a:extLst>
                  <a:ext uri="{FF2B5EF4-FFF2-40B4-BE49-F238E27FC236}">
                    <a16:creationId xmlns:a16="http://schemas.microsoft.com/office/drawing/2014/main" id="{15E84860-E5FF-BCF5-6BC0-D7A292CAE98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ounded Rectangle 49">
              <a:extLst>
                <a:ext uri="{FF2B5EF4-FFF2-40B4-BE49-F238E27FC236}">
                  <a16:creationId xmlns:a16="http://schemas.microsoft.com/office/drawing/2014/main" id="{94C6EBA7-03F5-0D98-6F43-9F5B65391E5F}"/>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grpSp>
      <p:grpSp>
        <p:nvGrpSpPr>
          <p:cNvPr id="67" name="Group 66">
            <a:extLst>
              <a:ext uri="{FF2B5EF4-FFF2-40B4-BE49-F238E27FC236}">
                <a16:creationId xmlns:a16="http://schemas.microsoft.com/office/drawing/2014/main" id="{0F800CB0-C74F-FA0E-6DA3-E10AACB6E208}"/>
              </a:ext>
            </a:extLst>
          </p:cNvPr>
          <p:cNvGrpSpPr/>
          <p:nvPr/>
        </p:nvGrpSpPr>
        <p:grpSpPr>
          <a:xfrm>
            <a:off x="9528053" y="1051411"/>
            <a:ext cx="2505742" cy="1151931"/>
            <a:chOff x="9223248" y="1112907"/>
            <a:chExt cx="2505742" cy="1614087"/>
          </a:xfrm>
        </p:grpSpPr>
        <p:grpSp>
          <p:nvGrpSpPr>
            <p:cNvPr id="61" name="Group 60">
              <a:extLst>
                <a:ext uri="{FF2B5EF4-FFF2-40B4-BE49-F238E27FC236}">
                  <a16:creationId xmlns:a16="http://schemas.microsoft.com/office/drawing/2014/main" id="{4331FA2F-C51F-8029-9470-2C0AF078F56B}"/>
                </a:ext>
              </a:extLst>
            </p:cNvPr>
            <p:cNvGrpSpPr/>
            <p:nvPr/>
          </p:nvGrpSpPr>
          <p:grpSpPr>
            <a:xfrm>
              <a:off x="9223248" y="1112907"/>
              <a:ext cx="2505742" cy="1614087"/>
              <a:chOff x="1011500" y="4383161"/>
              <a:chExt cx="2050693" cy="1614087"/>
            </a:xfrm>
          </p:grpSpPr>
          <p:sp>
            <p:nvSpPr>
              <p:cNvPr id="63" name="Rounded Rectangle 62">
                <a:extLst>
                  <a:ext uri="{FF2B5EF4-FFF2-40B4-BE49-F238E27FC236}">
                    <a16:creationId xmlns:a16="http://schemas.microsoft.com/office/drawing/2014/main" id="{A7481134-2F6E-3F63-2134-E7F55C1573F1}"/>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64" name="Rounded Rectangle 63">
                <a:extLst>
                  <a:ext uri="{FF2B5EF4-FFF2-40B4-BE49-F238E27FC236}">
                    <a16:creationId xmlns:a16="http://schemas.microsoft.com/office/drawing/2014/main" id="{1AA7A67C-A5B2-0D51-44B0-B809AC1FD05C}"/>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65" name="Rounded Rectangle 64">
                <a:extLst>
                  <a:ext uri="{FF2B5EF4-FFF2-40B4-BE49-F238E27FC236}">
                    <a16:creationId xmlns:a16="http://schemas.microsoft.com/office/drawing/2014/main" id="{91A5B701-CC7E-8BB3-D06C-CC4DF685F91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ounded Rectangle 61">
              <a:extLst>
                <a:ext uri="{FF2B5EF4-FFF2-40B4-BE49-F238E27FC236}">
                  <a16:creationId xmlns:a16="http://schemas.microsoft.com/office/drawing/2014/main" id="{F58A2218-A6DA-0589-141B-2DF7A87490FA}"/>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Credo Score</a:t>
              </a:r>
            </a:p>
          </p:txBody>
        </p:sp>
        <p:sp>
          <p:nvSpPr>
            <p:cNvPr id="66" name="Rounded Rectangle 65">
              <a:extLst>
                <a:ext uri="{FF2B5EF4-FFF2-40B4-BE49-F238E27FC236}">
                  <a16:creationId xmlns:a16="http://schemas.microsoft.com/office/drawing/2014/main" id="{D9047A66-6D7F-CB34-337E-B6C0796342A8}"/>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68" name="Group 67">
            <a:extLst>
              <a:ext uri="{FF2B5EF4-FFF2-40B4-BE49-F238E27FC236}">
                <a16:creationId xmlns:a16="http://schemas.microsoft.com/office/drawing/2014/main" id="{ADC0530A-3B03-BE92-767E-8D05BA0C955D}"/>
              </a:ext>
            </a:extLst>
          </p:cNvPr>
          <p:cNvGrpSpPr/>
          <p:nvPr/>
        </p:nvGrpSpPr>
        <p:grpSpPr>
          <a:xfrm>
            <a:off x="6027305" y="3003390"/>
            <a:ext cx="2662085" cy="1078436"/>
            <a:chOff x="867919" y="3274904"/>
            <a:chExt cx="2505740" cy="1614087"/>
          </a:xfrm>
        </p:grpSpPr>
        <p:grpSp>
          <p:nvGrpSpPr>
            <p:cNvPr id="69" name="Group 68">
              <a:extLst>
                <a:ext uri="{FF2B5EF4-FFF2-40B4-BE49-F238E27FC236}">
                  <a16:creationId xmlns:a16="http://schemas.microsoft.com/office/drawing/2014/main" id="{542B2822-17E4-08A3-6F8B-A1A874E4E5BB}"/>
                </a:ext>
              </a:extLst>
            </p:cNvPr>
            <p:cNvGrpSpPr/>
            <p:nvPr/>
          </p:nvGrpSpPr>
          <p:grpSpPr>
            <a:xfrm>
              <a:off x="867919" y="3274904"/>
              <a:ext cx="2505740" cy="1614087"/>
              <a:chOff x="1011500" y="4383161"/>
              <a:chExt cx="2050693" cy="1614087"/>
            </a:xfrm>
          </p:grpSpPr>
          <p:sp>
            <p:nvSpPr>
              <p:cNvPr id="71" name="Rounded Rectangle 70">
                <a:extLst>
                  <a:ext uri="{FF2B5EF4-FFF2-40B4-BE49-F238E27FC236}">
                    <a16:creationId xmlns:a16="http://schemas.microsoft.com/office/drawing/2014/main" id="{897F5B9C-621E-36E6-6431-78AF03283BE8}"/>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72" name="Rounded Rectangle 71">
                <a:extLst>
                  <a:ext uri="{FF2B5EF4-FFF2-40B4-BE49-F238E27FC236}">
                    <a16:creationId xmlns:a16="http://schemas.microsoft.com/office/drawing/2014/main" id="{7875C110-B1BA-673A-86C2-DC8C907DEC48}"/>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73" name="Rounded Rectangle 72">
                <a:extLst>
                  <a:ext uri="{FF2B5EF4-FFF2-40B4-BE49-F238E27FC236}">
                    <a16:creationId xmlns:a16="http://schemas.microsoft.com/office/drawing/2014/main" id="{C6206867-EE36-8651-3931-70EEFD9DC64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grpSp>
        <p:sp>
          <p:nvSpPr>
            <p:cNvPr id="70" name="Rounded Rectangle 69">
              <a:extLst>
                <a:ext uri="{FF2B5EF4-FFF2-40B4-BE49-F238E27FC236}">
                  <a16:creationId xmlns:a16="http://schemas.microsoft.com/office/drawing/2014/main" id="{D2C98BBE-7BFA-12AA-2135-3950B031C855}"/>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grpSp>
      <p:grpSp>
        <p:nvGrpSpPr>
          <p:cNvPr id="74" name="Group 73">
            <a:extLst>
              <a:ext uri="{FF2B5EF4-FFF2-40B4-BE49-F238E27FC236}">
                <a16:creationId xmlns:a16="http://schemas.microsoft.com/office/drawing/2014/main" id="{F444F039-EDAB-5A04-AB83-8E051DA70744}"/>
              </a:ext>
            </a:extLst>
          </p:cNvPr>
          <p:cNvGrpSpPr/>
          <p:nvPr/>
        </p:nvGrpSpPr>
        <p:grpSpPr>
          <a:xfrm>
            <a:off x="9521931" y="3009765"/>
            <a:ext cx="2505742" cy="1072062"/>
            <a:chOff x="9223248" y="1112907"/>
            <a:chExt cx="2505742" cy="1614087"/>
          </a:xfrm>
        </p:grpSpPr>
        <p:grpSp>
          <p:nvGrpSpPr>
            <p:cNvPr id="75" name="Group 74">
              <a:extLst>
                <a:ext uri="{FF2B5EF4-FFF2-40B4-BE49-F238E27FC236}">
                  <a16:creationId xmlns:a16="http://schemas.microsoft.com/office/drawing/2014/main" id="{1D6C316C-04E0-BAEF-272F-D1D77E0A68FC}"/>
                </a:ext>
              </a:extLst>
            </p:cNvPr>
            <p:cNvGrpSpPr/>
            <p:nvPr/>
          </p:nvGrpSpPr>
          <p:grpSpPr>
            <a:xfrm>
              <a:off x="9223248" y="1112907"/>
              <a:ext cx="2505742" cy="1614087"/>
              <a:chOff x="1011500" y="4383161"/>
              <a:chExt cx="2050693" cy="1614087"/>
            </a:xfrm>
          </p:grpSpPr>
          <p:sp>
            <p:nvSpPr>
              <p:cNvPr id="78" name="Rounded Rectangle 77">
                <a:extLst>
                  <a:ext uri="{FF2B5EF4-FFF2-40B4-BE49-F238E27FC236}">
                    <a16:creationId xmlns:a16="http://schemas.microsoft.com/office/drawing/2014/main" id="{B3CD28DE-D32C-2BF4-EFF5-0AF9FE1837EA}"/>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79" name="Rounded Rectangle 78">
                <a:extLst>
                  <a:ext uri="{FF2B5EF4-FFF2-40B4-BE49-F238E27FC236}">
                    <a16:creationId xmlns:a16="http://schemas.microsoft.com/office/drawing/2014/main" id="{B3DF1A97-84C0-9503-D7A9-55A69D636E4D}"/>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0" name="Rounded Rectangle 79">
                <a:extLst>
                  <a:ext uri="{FF2B5EF4-FFF2-40B4-BE49-F238E27FC236}">
                    <a16:creationId xmlns:a16="http://schemas.microsoft.com/office/drawing/2014/main" id="{768E45EF-ADC7-EF77-ECE2-6B396D216D2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ounded Rectangle 75">
              <a:extLst>
                <a:ext uri="{FF2B5EF4-FFF2-40B4-BE49-F238E27FC236}">
                  <a16:creationId xmlns:a16="http://schemas.microsoft.com/office/drawing/2014/main" id="{F97E2E1F-BCF4-7BB5-A4AB-F241448F6BC4}"/>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Transaction Score</a:t>
              </a:r>
            </a:p>
          </p:txBody>
        </p:sp>
        <p:sp>
          <p:nvSpPr>
            <p:cNvPr id="77" name="Rounded Rectangle 76">
              <a:extLst>
                <a:ext uri="{FF2B5EF4-FFF2-40B4-BE49-F238E27FC236}">
                  <a16:creationId xmlns:a16="http://schemas.microsoft.com/office/drawing/2014/main" id="{90F19A8D-7E9C-0C04-0B1C-3DA2D59C76CB}"/>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grpSp>
        <p:nvGrpSpPr>
          <p:cNvPr id="81" name="Group 80">
            <a:extLst>
              <a:ext uri="{FF2B5EF4-FFF2-40B4-BE49-F238E27FC236}">
                <a16:creationId xmlns:a16="http://schemas.microsoft.com/office/drawing/2014/main" id="{5CEF531A-19C8-2993-7D49-77EBE2A56C68}"/>
              </a:ext>
            </a:extLst>
          </p:cNvPr>
          <p:cNvGrpSpPr/>
          <p:nvPr/>
        </p:nvGrpSpPr>
        <p:grpSpPr>
          <a:xfrm>
            <a:off x="5982784" y="5276538"/>
            <a:ext cx="2706615" cy="1062668"/>
            <a:chOff x="867921" y="3274904"/>
            <a:chExt cx="2505742" cy="1614087"/>
          </a:xfrm>
        </p:grpSpPr>
        <p:grpSp>
          <p:nvGrpSpPr>
            <p:cNvPr id="82" name="Group 81">
              <a:extLst>
                <a:ext uri="{FF2B5EF4-FFF2-40B4-BE49-F238E27FC236}">
                  <a16:creationId xmlns:a16="http://schemas.microsoft.com/office/drawing/2014/main" id="{C1C871E9-8C8B-F514-78C5-2E107F4A3FC7}"/>
                </a:ext>
              </a:extLst>
            </p:cNvPr>
            <p:cNvGrpSpPr/>
            <p:nvPr/>
          </p:nvGrpSpPr>
          <p:grpSpPr>
            <a:xfrm>
              <a:off x="867921" y="3274904"/>
              <a:ext cx="2505742" cy="1614087"/>
              <a:chOff x="1011500" y="4383161"/>
              <a:chExt cx="2050693" cy="1614087"/>
            </a:xfrm>
          </p:grpSpPr>
          <p:sp>
            <p:nvSpPr>
              <p:cNvPr id="84" name="Rounded Rectangle 83">
                <a:extLst>
                  <a:ext uri="{FF2B5EF4-FFF2-40B4-BE49-F238E27FC236}">
                    <a16:creationId xmlns:a16="http://schemas.microsoft.com/office/drawing/2014/main" id="{F24DE4BC-F4DB-CEF8-DC36-222BA99DF620}"/>
                  </a:ext>
                </a:extLst>
              </p:cNvPr>
              <p:cNvSpPr/>
              <p:nvPr/>
            </p:nvSpPr>
            <p:spPr>
              <a:xfrm>
                <a:off x="1161753" y="4452943"/>
                <a:ext cx="1750185" cy="416171"/>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85" name="Rounded Rectangle 84">
                <a:extLst>
                  <a:ext uri="{FF2B5EF4-FFF2-40B4-BE49-F238E27FC236}">
                    <a16:creationId xmlns:a16="http://schemas.microsoft.com/office/drawing/2014/main" id="{96CA672C-1BC8-B2D3-E870-C4AD523B0C01}"/>
                  </a:ext>
                </a:extLst>
              </p:cNvPr>
              <p:cNvSpPr/>
              <p:nvPr/>
            </p:nvSpPr>
            <p:spPr>
              <a:xfrm>
                <a:off x="1162981"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86" name="Rounded Rectangle 85">
                <a:extLst>
                  <a:ext uri="{FF2B5EF4-FFF2-40B4-BE49-F238E27FC236}">
                    <a16:creationId xmlns:a16="http://schemas.microsoft.com/office/drawing/2014/main" id="{7976C704-C270-1139-0623-B97479BA0E2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ounded Rectangle 82">
              <a:extLst>
                <a:ext uri="{FF2B5EF4-FFF2-40B4-BE49-F238E27FC236}">
                  <a16:creationId xmlns:a16="http://schemas.microsoft.com/office/drawing/2014/main" id="{478635FC-7C1B-892E-2AF6-335986A444F2}"/>
                </a:ext>
              </a:extLst>
            </p:cNvPr>
            <p:cNvSpPr/>
            <p:nvPr/>
          </p:nvSpPr>
          <p:spPr>
            <a:xfrm>
              <a:off x="1069586" y="4398442"/>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grpSp>
      <p:grpSp>
        <p:nvGrpSpPr>
          <p:cNvPr id="87" name="Group 86">
            <a:extLst>
              <a:ext uri="{FF2B5EF4-FFF2-40B4-BE49-F238E27FC236}">
                <a16:creationId xmlns:a16="http://schemas.microsoft.com/office/drawing/2014/main" id="{5DCD843B-2935-A75F-FE1E-D7D9E61D1EFB}"/>
              </a:ext>
            </a:extLst>
          </p:cNvPr>
          <p:cNvGrpSpPr/>
          <p:nvPr/>
        </p:nvGrpSpPr>
        <p:grpSpPr>
          <a:xfrm>
            <a:off x="9477408" y="5282913"/>
            <a:ext cx="2505742" cy="1056294"/>
            <a:chOff x="9223248" y="1112907"/>
            <a:chExt cx="2505742" cy="1614087"/>
          </a:xfrm>
        </p:grpSpPr>
        <p:grpSp>
          <p:nvGrpSpPr>
            <p:cNvPr id="88" name="Group 87">
              <a:extLst>
                <a:ext uri="{FF2B5EF4-FFF2-40B4-BE49-F238E27FC236}">
                  <a16:creationId xmlns:a16="http://schemas.microsoft.com/office/drawing/2014/main" id="{BCE8E5B1-B78F-83F9-2E6C-363D1178D4A8}"/>
                </a:ext>
              </a:extLst>
            </p:cNvPr>
            <p:cNvGrpSpPr/>
            <p:nvPr/>
          </p:nvGrpSpPr>
          <p:grpSpPr>
            <a:xfrm>
              <a:off x="9223248" y="1112907"/>
              <a:ext cx="2505742" cy="1614087"/>
              <a:chOff x="1011500" y="4383161"/>
              <a:chExt cx="2050693" cy="1614087"/>
            </a:xfrm>
          </p:grpSpPr>
          <p:sp>
            <p:nvSpPr>
              <p:cNvPr id="91" name="Rounded Rectangle 90">
                <a:extLst>
                  <a:ext uri="{FF2B5EF4-FFF2-40B4-BE49-F238E27FC236}">
                    <a16:creationId xmlns:a16="http://schemas.microsoft.com/office/drawing/2014/main" id="{D3C90470-4E34-CC56-D812-CCB8DB349DC0}"/>
                  </a:ext>
                </a:extLst>
              </p:cNvPr>
              <p:cNvSpPr/>
              <p:nvPr/>
            </p:nvSpPr>
            <p:spPr>
              <a:xfrm>
                <a:off x="1161753" y="4452944"/>
                <a:ext cx="1750185" cy="303290"/>
              </a:xfrm>
              <a:prstGeom prst="roundRect">
                <a:avLst/>
              </a:prstGeom>
              <a:solidFill>
                <a:srgbClr val="785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Beta Demo Score</a:t>
                </a:r>
              </a:p>
            </p:txBody>
          </p:sp>
          <p:sp>
            <p:nvSpPr>
              <p:cNvPr id="92" name="Rounded Rectangle 91">
                <a:extLst>
                  <a:ext uri="{FF2B5EF4-FFF2-40B4-BE49-F238E27FC236}">
                    <a16:creationId xmlns:a16="http://schemas.microsoft.com/office/drawing/2014/main" id="{E078E816-0563-2A8E-8FEA-AC6B8D140C97}"/>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Apps Score</a:t>
                </a:r>
              </a:p>
            </p:txBody>
          </p:sp>
          <p:sp>
            <p:nvSpPr>
              <p:cNvPr id="93" name="Rounded Rectangle 92">
                <a:extLst>
                  <a:ext uri="{FF2B5EF4-FFF2-40B4-BE49-F238E27FC236}">
                    <a16:creationId xmlns:a16="http://schemas.microsoft.com/office/drawing/2014/main" id="{2BD5E789-C381-DE5D-5FAD-189EC6C0A1A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ounded Rectangle 88">
              <a:extLst>
                <a:ext uri="{FF2B5EF4-FFF2-40B4-BE49-F238E27FC236}">
                  <a16:creationId xmlns:a16="http://schemas.microsoft.com/office/drawing/2014/main" id="{8CA88424-904F-B5D7-6F78-ECFD10A77845}"/>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Enhanced Transaction Score</a:t>
              </a:r>
            </a:p>
          </p:txBody>
        </p:sp>
        <p:sp>
          <p:nvSpPr>
            <p:cNvPr id="90" name="Rounded Rectangle 89">
              <a:extLst>
                <a:ext uri="{FF2B5EF4-FFF2-40B4-BE49-F238E27FC236}">
                  <a16:creationId xmlns:a16="http://schemas.microsoft.com/office/drawing/2014/main" id="{4FAB804C-8107-B79D-2D6B-FF2F0DC373F3}"/>
                </a:ext>
              </a:extLst>
            </p:cNvPr>
            <p:cNvSpPr/>
            <p:nvPr/>
          </p:nvSpPr>
          <p:spPr>
            <a:xfrm>
              <a:off x="9400723" y="2318923"/>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CIC Score</a:t>
              </a:r>
            </a:p>
          </p:txBody>
        </p:sp>
      </p:grpSp>
      <p:sp>
        <p:nvSpPr>
          <p:cNvPr id="94" name="TextBox 93">
            <a:extLst>
              <a:ext uri="{FF2B5EF4-FFF2-40B4-BE49-F238E27FC236}">
                <a16:creationId xmlns:a16="http://schemas.microsoft.com/office/drawing/2014/main" id="{D8135A57-CF5A-6805-B7D3-8E6655A8C2D5}"/>
              </a:ext>
            </a:extLst>
          </p:cNvPr>
          <p:cNvSpPr txBox="1"/>
          <p:nvPr/>
        </p:nvSpPr>
        <p:spPr>
          <a:xfrm>
            <a:off x="2655803" y="877498"/>
            <a:ext cx="3300947"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5" name="TextBox 94">
            <a:extLst>
              <a:ext uri="{FF2B5EF4-FFF2-40B4-BE49-F238E27FC236}">
                <a16:creationId xmlns:a16="http://schemas.microsoft.com/office/drawing/2014/main" id="{0194C11F-ADE6-42FA-BF9D-96D4940EBB04}"/>
              </a:ext>
            </a:extLst>
          </p:cNvPr>
          <p:cNvSpPr txBox="1"/>
          <p:nvPr/>
        </p:nvSpPr>
        <p:spPr>
          <a:xfrm>
            <a:off x="2718488" y="2725897"/>
            <a:ext cx="3273249" cy="307777"/>
          </a:xfrm>
          <a:prstGeom prst="rect">
            <a:avLst/>
          </a:prstGeom>
          <a:noFill/>
        </p:spPr>
        <p:txBody>
          <a:bodyPr wrap="square" rtlCol="0">
            <a:spAutoFit/>
          </a:bodyPr>
          <a:lstStyle/>
          <a:p>
            <a:pPr algn="ctr"/>
            <a:r>
              <a:rPr lang="en-US" sz="1400" b="1"/>
              <a:t>Limit Setting Score</a:t>
            </a:r>
            <a:r>
              <a:rPr lang="en-US" sz="1400">
                <a:solidFill>
                  <a:srgbClr val="C00000"/>
                </a:solidFill>
              </a:rPr>
              <a:t> = Gamma Stack</a:t>
            </a:r>
          </a:p>
        </p:txBody>
      </p:sp>
      <p:sp>
        <p:nvSpPr>
          <p:cNvPr id="96" name="TextBox 95">
            <a:extLst>
              <a:ext uri="{FF2B5EF4-FFF2-40B4-BE49-F238E27FC236}">
                <a16:creationId xmlns:a16="http://schemas.microsoft.com/office/drawing/2014/main" id="{629DBA80-871A-4643-9CEF-4C7EC5ABC938}"/>
              </a:ext>
            </a:extLst>
          </p:cNvPr>
          <p:cNvSpPr txBox="1"/>
          <p:nvPr/>
        </p:nvSpPr>
        <p:spPr>
          <a:xfrm>
            <a:off x="3082328" y="4711483"/>
            <a:ext cx="2382550" cy="307777"/>
          </a:xfrm>
          <a:prstGeom prst="rect">
            <a:avLst/>
          </a:prstGeom>
          <a:noFill/>
        </p:spPr>
        <p:txBody>
          <a:bodyPr wrap="square" rtlCol="0">
            <a:spAutoFit/>
          </a:bodyPr>
          <a:lstStyle/>
          <a:p>
            <a:pPr algn="ctr"/>
            <a:r>
              <a:rPr lang="en-US" sz="1400" b="1"/>
              <a:t>B Score</a:t>
            </a:r>
            <a:r>
              <a:rPr lang="en-US" sz="1400">
                <a:solidFill>
                  <a:srgbClr val="C00000"/>
                </a:solidFill>
              </a:rPr>
              <a:t> = Gamma Stack</a:t>
            </a:r>
          </a:p>
        </p:txBody>
      </p:sp>
      <p:sp>
        <p:nvSpPr>
          <p:cNvPr id="97" name="TextBox 96">
            <a:extLst>
              <a:ext uri="{FF2B5EF4-FFF2-40B4-BE49-F238E27FC236}">
                <a16:creationId xmlns:a16="http://schemas.microsoft.com/office/drawing/2014/main" id="{9E17B026-894B-984C-57B9-547B46C06DC4}"/>
              </a:ext>
            </a:extLst>
          </p:cNvPr>
          <p:cNvSpPr txBox="1"/>
          <p:nvPr/>
        </p:nvSpPr>
        <p:spPr>
          <a:xfrm>
            <a:off x="6235248" y="736113"/>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98" name="TextBox 97">
            <a:extLst>
              <a:ext uri="{FF2B5EF4-FFF2-40B4-BE49-F238E27FC236}">
                <a16:creationId xmlns:a16="http://schemas.microsoft.com/office/drawing/2014/main" id="{2196CA20-FF4D-FFBD-1167-C2F7A0A36041}"/>
              </a:ext>
            </a:extLst>
          </p:cNvPr>
          <p:cNvSpPr txBox="1"/>
          <p:nvPr/>
        </p:nvSpPr>
        <p:spPr>
          <a:xfrm>
            <a:off x="9656418" y="741492"/>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99" name="TextBox 98">
            <a:extLst>
              <a:ext uri="{FF2B5EF4-FFF2-40B4-BE49-F238E27FC236}">
                <a16:creationId xmlns:a16="http://schemas.microsoft.com/office/drawing/2014/main" id="{114DE140-2FB9-241B-30BC-E34866864B2F}"/>
              </a:ext>
            </a:extLst>
          </p:cNvPr>
          <p:cNvSpPr txBox="1"/>
          <p:nvPr/>
        </p:nvSpPr>
        <p:spPr>
          <a:xfrm>
            <a:off x="6241344" y="2731248"/>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0" name="TextBox 99">
            <a:extLst>
              <a:ext uri="{FF2B5EF4-FFF2-40B4-BE49-F238E27FC236}">
                <a16:creationId xmlns:a16="http://schemas.microsoft.com/office/drawing/2014/main" id="{5FE5FC11-F1A5-6F3F-3EC8-A2EB45F3BA1D}"/>
              </a:ext>
            </a:extLst>
          </p:cNvPr>
          <p:cNvSpPr txBox="1"/>
          <p:nvPr/>
        </p:nvSpPr>
        <p:spPr>
          <a:xfrm>
            <a:off x="9662514" y="2736627"/>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1" name="TextBox 100">
            <a:extLst>
              <a:ext uri="{FF2B5EF4-FFF2-40B4-BE49-F238E27FC236}">
                <a16:creationId xmlns:a16="http://schemas.microsoft.com/office/drawing/2014/main" id="{B7379509-14ED-9D26-F414-FDA1E6450E4E}"/>
              </a:ext>
            </a:extLst>
          </p:cNvPr>
          <p:cNvSpPr txBox="1"/>
          <p:nvPr/>
        </p:nvSpPr>
        <p:spPr>
          <a:xfrm>
            <a:off x="6247440" y="5025861"/>
            <a:ext cx="2201683" cy="307777"/>
          </a:xfrm>
          <a:prstGeom prst="rect">
            <a:avLst/>
          </a:prstGeom>
          <a:noFill/>
        </p:spPr>
        <p:txBody>
          <a:bodyPr wrap="square" rtlCol="0">
            <a:spAutoFit/>
          </a:bodyPr>
          <a:lstStyle/>
          <a:p>
            <a:pPr algn="ctr"/>
            <a:r>
              <a:rPr lang="en-US" sz="1400">
                <a:solidFill>
                  <a:srgbClr val="C00000"/>
                </a:solidFill>
              </a:rPr>
              <a:t>Beta Stack</a:t>
            </a:r>
          </a:p>
        </p:txBody>
      </p:sp>
      <p:sp>
        <p:nvSpPr>
          <p:cNvPr id="102" name="TextBox 101">
            <a:extLst>
              <a:ext uri="{FF2B5EF4-FFF2-40B4-BE49-F238E27FC236}">
                <a16:creationId xmlns:a16="http://schemas.microsoft.com/office/drawing/2014/main" id="{AEC2A957-97B5-215A-E3F4-2795BAFE2D89}"/>
              </a:ext>
            </a:extLst>
          </p:cNvPr>
          <p:cNvSpPr txBox="1"/>
          <p:nvPr/>
        </p:nvSpPr>
        <p:spPr>
          <a:xfrm>
            <a:off x="9673960" y="5019784"/>
            <a:ext cx="2201683" cy="307777"/>
          </a:xfrm>
          <a:prstGeom prst="rect">
            <a:avLst/>
          </a:prstGeom>
          <a:noFill/>
        </p:spPr>
        <p:txBody>
          <a:bodyPr wrap="square" rtlCol="0">
            <a:spAutoFit/>
          </a:bodyPr>
          <a:lstStyle/>
          <a:p>
            <a:pPr algn="ctr"/>
            <a:r>
              <a:rPr lang="en-US" sz="1400">
                <a:solidFill>
                  <a:srgbClr val="C00000"/>
                </a:solidFill>
              </a:rPr>
              <a:t>Alpha Stack</a:t>
            </a:r>
          </a:p>
        </p:txBody>
      </p:sp>
      <p:sp>
        <p:nvSpPr>
          <p:cNvPr id="103" name="Right Arrow 102">
            <a:extLst>
              <a:ext uri="{FF2B5EF4-FFF2-40B4-BE49-F238E27FC236}">
                <a16:creationId xmlns:a16="http://schemas.microsoft.com/office/drawing/2014/main" id="{F18CB4DA-156E-30E1-D0D3-95EC3E0023EB}"/>
              </a:ext>
            </a:extLst>
          </p:cNvPr>
          <p:cNvSpPr/>
          <p:nvPr/>
        </p:nvSpPr>
        <p:spPr>
          <a:xfrm>
            <a:off x="8892488" y="176567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8996DA64-B214-411D-B6F9-E871C46F0916}"/>
              </a:ext>
            </a:extLst>
          </p:cNvPr>
          <p:cNvSpPr txBox="1"/>
          <p:nvPr/>
        </p:nvSpPr>
        <p:spPr>
          <a:xfrm>
            <a:off x="2864346" y="2281723"/>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5" name="TextBox 104">
            <a:extLst>
              <a:ext uri="{FF2B5EF4-FFF2-40B4-BE49-F238E27FC236}">
                <a16:creationId xmlns:a16="http://schemas.microsoft.com/office/drawing/2014/main" id="{432A21D8-9780-9165-0653-853E2C1CEFAF}"/>
              </a:ext>
            </a:extLst>
          </p:cNvPr>
          <p:cNvSpPr txBox="1"/>
          <p:nvPr/>
        </p:nvSpPr>
        <p:spPr>
          <a:xfrm>
            <a:off x="5982784" y="2354639"/>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6" name="TextBox 105">
            <a:extLst>
              <a:ext uri="{FF2B5EF4-FFF2-40B4-BE49-F238E27FC236}">
                <a16:creationId xmlns:a16="http://schemas.microsoft.com/office/drawing/2014/main" id="{DB71B31F-4D89-7791-D43E-EC6A3507F0F0}"/>
              </a:ext>
            </a:extLst>
          </p:cNvPr>
          <p:cNvSpPr txBox="1"/>
          <p:nvPr/>
        </p:nvSpPr>
        <p:spPr>
          <a:xfrm>
            <a:off x="9443153" y="2375565"/>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07" name="TextBox 106">
            <a:extLst>
              <a:ext uri="{FF2B5EF4-FFF2-40B4-BE49-F238E27FC236}">
                <a16:creationId xmlns:a16="http://schemas.microsoft.com/office/drawing/2014/main" id="{E3AA86BC-8C1F-FAD3-A9E0-190951E06E36}"/>
              </a:ext>
            </a:extLst>
          </p:cNvPr>
          <p:cNvSpPr txBox="1"/>
          <p:nvPr/>
        </p:nvSpPr>
        <p:spPr>
          <a:xfrm>
            <a:off x="2882444" y="425041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08" name="TextBox 107">
            <a:extLst>
              <a:ext uri="{FF2B5EF4-FFF2-40B4-BE49-F238E27FC236}">
                <a16:creationId xmlns:a16="http://schemas.microsoft.com/office/drawing/2014/main" id="{D63F5573-A545-4044-37B4-DCDEC9446ED3}"/>
              </a:ext>
            </a:extLst>
          </p:cNvPr>
          <p:cNvSpPr txBox="1"/>
          <p:nvPr/>
        </p:nvSpPr>
        <p:spPr>
          <a:xfrm>
            <a:off x="5987137" y="4237808"/>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09" name="TextBox 108">
            <a:extLst>
              <a:ext uri="{FF2B5EF4-FFF2-40B4-BE49-F238E27FC236}">
                <a16:creationId xmlns:a16="http://schemas.microsoft.com/office/drawing/2014/main" id="{328016ED-CC30-9465-1FA6-13E0ED5F3992}"/>
              </a:ext>
            </a:extLst>
          </p:cNvPr>
          <p:cNvSpPr txBox="1"/>
          <p:nvPr/>
        </p:nvSpPr>
        <p:spPr>
          <a:xfrm>
            <a:off x="9447506" y="4241316"/>
            <a:ext cx="2739355" cy="307777"/>
          </a:xfrm>
          <a:prstGeom prst="rect">
            <a:avLst/>
          </a:prstGeom>
          <a:noFill/>
        </p:spPr>
        <p:txBody>
          <a:bodyPr wrap="square" rtlCol="0">
            <a:spAutoFit/>
          </a:bodyPr>
          <a:lstStyle/>
          <a:p>
            <a:pPr algn="ctr"/>
            <a:r>
              <a:rPr lang="en-US" sz="1400">
                <a:solidFill>
                  <a:srgbClr val="C00000"/>
                </a:solidFill>
              </a:rPr>
              <a:t>Alpha Income Model </a:t>
            </a:r>
          </a:p>
        </p:txBody>
      </p:sp>
      <p:sp>
        <p:nvSpPr>
          <p:cNvPr id="110" name="TextBox 109">
            <a:extLst>
              <a:ext uri="{FF2B5EF4-FFF2-40B4-BE49-F238E27FC236}">
                <a16:creationId xmlns:a16="http://schemas.microsoft.com/office/drawing/2014/main" id="{B12BB359-48AD-3A0A-0EDC-828FAE6B29A7}"/>
              </a:ext>
            </a:extLst>
          </p:cNvPr>
          <p:cNvSpPr txBox="1"/>
          <p:nvPr/>
        </p:nvSpPr>
        <p:spPr>
          <a:xfrm>
            <a:off x="2976944" y="6200434"/>
            <a:ext cx="2739355" cy="307777"/>
          </a:xfrm>
          <a:prstGeom prst="rect">
            <a:avLst/>
          </a:prstGeom>
          <a:noFill/>
        </p:spPr>
        <p:txBody>
          <a:bodyPr wrap="square" rtlCol="0">
            <a:spAutoFit/>
          </a:bodyPr>
          <a:lstStyle/>
          <a:p>
            <a:pPr algn="ctr"/>
            <a:r>
              <a:rPr lang="en-US" sz="1400">
                <a:solidFill>
                  <a:srgbClr val="C00000"/>
                </a:solidFill>
              </a:rPr>
              <a:t>Gamma Income Model </a:t>
            </a:r>
          </a:p>
        </p:txBody>
      </p:sp>
      <p:sp>
        <p:nvSpPr>
          <p:cNvPr id="111" name="TextBox 110">
            <a:extLst>
              <a:ext uri="{FF2B5EF4-FFF2-40B4-BE49-F238E27FC236}">
                <a16:creationId xmlns:a16="http://schemas.microsoft.com/office/drawing/2014/main" id="{37C69948-99ED-1A9F-E64D-AB6BD39C2FD2}"/>
              </a:ext>
            </a:extLst>
          </p:cNvPr>
          <p:cNvSpPr txBox="1"/>
          <p:nvPr/>
        </p:nvSpPr>
        <p:spPr>
          <a:xfrm>
            <a:off x="5982781" y="6495694"/>
            <a:ext cx="2739355" cy="307777"/>
          </a:xfrm>
          <a:prstGeom prst="rect">
            <a:avLst/>
          </a:prstGeom>
          <a:noFill/>
        </p:spPr>
        <p:txBody>
          <a:bodyPr wrap="square" rtlCol="0">
            <a:spAutoFit/>
          </a:bodyPr>
          <a:lstStyle/>
          <a:p>
            <a:pPr algn="ctr"/>
            <a:r>
              <a:rPr lang="en-US" sz="1400">
                <a:solidFill>
                  <a:srgbClr val="C00000"/>
                </a:solidFill>
              </a:rPr>
              <a:t>Beta Income Model </a:t>
            </a:r>
          </a:p>
        </p:txBody>
      </p:sp>
      <p:sp>
        <p:nvSpPr>
          <p:cNvPr id="112" name="TextBox 111">
            <a:extLst>
              <a:ext uri="{FF2B5EF4-FFF2-40B4-BE49-F238E27FC236}">
                <a16:creationId xmlns:a16="http://schemas.microsoft.com/office/drawing/2014/main" id="{C3DED181-9907-211D-A2F9-15F754458889}"/>
              </a:ext>
            </a:extLst>
          </p:cNvPr>
          <p:cNvSpPr txBox="1"/>
          <p:nvPr/>
        </p:nvSpPr>
        <p:spPr>
          <a:xfrm>
            <a:off x="9443150" y="6499202"/>
            <a:ext cx="2739355" cy="307777"/>
          </a:xfrm>
          <a:prstGeom prst="rect">
            <a:avLst/>
          </a:prstGeom>
          <a:noFill/>
        </p:spPr>
        <p:txBody>
          <a:bodyPr wrap="square" rtlCol="0">
            <a:spAutoFit/>
          </a:bodyPr>
          <a:lstStyle/>
          <a:p>
            <a:pPr algn="ctr"/>
            <a:r>
              <a:rPr lang="en-US" sz="1400">
                <a:solidFill>
                  <a:srgbClr val="C00000"/>
                </a:solidFill>
              </a:rPr>
              <a:t>Alpha Income Model </a:t>
            </a:r>
          </a:p>
        </p:txBody>
      </p:sp>
      <p:grpSp>
        <p:nvGrpSpPr>
          <p:cNvPr id="122" name="Group 121">
            <a:extLst>
              <a:ext uri="{FF2B5EF4-FFF2-40B4-BE49-F238E27FC236}">
                <a16:creationId xmlns:a16="http://schemas.microsoft.com/office/drawing/2014/main" id="{0105710B-03E5-37EA-2EAE-2B65689B8B4B}"/>
              </a:ext>
            </a:extLst>
          </p:cNvPr>
          <p:cNvGrpSpPr/>
          <p:nvPr/>
        </p:nvGrpSpPr>
        <p:grpSpPr>
          <a:xfrm>
            <a:off x="4072962" y="2097207"/>
            <a:ext cx="272858" cy="249273"/>
            <a:chOff x="5204834" y="2089148"/>
            <a:chExt cx="272858" cy="249273"/>
          </a:xfrm>
        </p:grpSpPr>
        <p:cxnSp>
          <p:nvCxnSpPr>
            <p:cNvPr id="115" name="Straight Connector 114">
              <a:extLst>
                <a:ext uri="{FF2B5EF4-FFF2-40B4-BE49-F238E27FC236}">
                  <a16:creationId xmlns:a16="http://schemas.microsoft.com/office/drawing/2014/main" id="{5E94D9EF-2A6C-231B-EF8A-61B70BFC1686}"/>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BB4AC67-8855-777E-176A-C82B0651ADBB}"/>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E35A980-992C-BC06-E6FA-0E097ADCD35C}"/>
              </a:ext>
            </a:extLst>
          </p:cNvPr>
          <p:cNvGrpSpPr/>
          <p:nvPr/>
        </p:nvGrpSpPr>
        <p:grpSpPr>
          <a:xfrm>
            <a:off x="7222685" y="2206946"/>
            <a:ext cx="272858" cy="249273"/>
            <a:chOff x="5204834" y="2089148"/>
            <a:chExt cx="272858" cy="249273"/>
          </a:xfrm>
        </p:grpSpPr>
        <p:cxnSp>
          <p:nvCxnSpPr>
            <p:cNvPr id="124" name="Straight Connector 123">
              <a:extLst>
                <a:ext uri="{FF2B5EF4-FFF2-40B4-BE49-F238E27FC236}">
                  <a16:creationId xmlns:a16="http://schemas.microsoft.com/office/drawing/2014/main" id="{85EAAA67-BBBE-C06C-DDD4-407C09006A9E}"/>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6B19137-5235-DBA4-FAD7-3AE95FD88FB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121D0AC0-CEA7-1C19-F86A-AE031E71F10E}"/>
              </a:ext>
            </a:extLst>
          </p:cNvPr>
          <p:cNvGrpSpPr/>
          <p:nvPr/>
        </p:nvGrpSpPr>
        <p:grpSpPr>
          <a:xfrm>
            <a:off x="10676398" y="2224588"/>
            <a:ext cx="272858" cy="249273"/>
            <a:chOff x="5204834" y="2089148"/>
            <a:chExt cx="272858" cy="249273"/>
          </a:xfrm>
        </p:grpSpPr>
        <p:cxnSp>
          <p:nvCxnSpPr>
            <p:cNvPr id="127" name="Straight Connector 126">
              <a:extLst>
                <a:ext uri="{FF2B5EF4-FFF2-40B4-BE49-F238E27FC236}">
                  <a16:creationId xmlns:a16="http://schemas.microsoft.com/office/drawing/2014/main" id="{B6A4F4B9-5D5E-6966-840E-C886AD70EA3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E0F5AFF-28CD-5476-6335-D3E85ABBB3F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D660078-4EFF-C20E-5FB6-BA6C8FF71E53}"/>
              </a:ext>
            </a:extLst>
          </p:cNvPr>
          <p:cNvGrpSpPr/>
          <p:nvPr/>
        </p:nvGrpSpPr>
        <p:grpSpPr>
          <a:xfrm>
            <a:off x="7293218" y="4093871"/>
            <a:ext cx="272858" cy="249273"/>
            <a:chOff x="5204834" y="2089148"/>
            <a:chExt cx="272858" cy="249273"/>
          </a:xfrm>
        </p:grpSpPr>
        <p:cxnSp>
          <p:nvCxnSpPr>
            <p:cNvPr id="130" name="Straight Connector 129">
              <a:extLst>
                <a:ext uri="{FF2B5EF4-FFF2-40B4-BE49-F238E27FC236}">
                  <a16:creationId xmlns:a16="http://schemas.microsoft.com/office/drawing/2014/main" id="{1040F421-2289-80EE-1851-4109890B578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3731-40DC-5224-D0CA-96850981308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12B4EDB-C0CC-4659-8A11-92B0AF18EE0B}"/>
              </a:ext>
            </a:extLst>
          </p:cNvPr>
          <p:cNvGrpSpPr/>
          <p:nvPr/>
        </p:nvGrpSpPr>
        <p:grpSpPr>
          <a:xfrm>
            <a:off x="10739905" y="4093871"/>
            <a:ext cx="272858" cy="249273"/>
            <a:chOff x="5204834" y="2089148"/>
            <a:chExt cx="272858" cy="249273"/>
          </a:xfrm>
        </p:grpSpPr>
        <p:cxnSp>
          <p:nvCxnSpPr>
            <p:cNvPr id="133" name="Straight Connector 132">
              <a:extLst>
                <a:ext uri="{FF2B5EF4-FFF2-40B4-BE49-F238E27FC236}">
                  <a16:creationId xmlns:a16="http://schemas.microsoft.com/office/drawing/2014/main" id="{C0078ED1-201F-8BDF-E7C8-D19B8A99BF9B}"/>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AFD9BA-DE1C-0EDF-0AA2-D68FAB61E1E9}"/>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596A82E-2425-BC04-2A5D-5304CF87A443}"/>
              </a:ext>
            </a:extLst>
          </p:cNvPr>
          <p:cNvGrpSpPr/>
          <p:nvPr/>
        </p:nvGrpSpPr>
        <p:grpSpPr>
          <a:xfrm>
            <a:off x="4070053" y="4104753"/>
            <a:ext cx="272858" cy="249273"/>
            <a:chOff x="5204834" y="2089148"/>
            <a:chExt cx="272858" cy="249273"/>
          </a:xfrm>
        </p:grpSpPr>
        <p:cxnSp>
          <p:nvCxnSpPr>
            <p:cNvPr id="136" name="Straight Connector 135">
              <a:extLst>
                <a:ext uri="{FF2B5EF4-FFF2-40B4-BE49-F238E27FC236}">
                  <a16:creationId xmlns:a16="http://schemas.microsoft.com/office/drawing/2014/main" id="{ADF90155-87F7-00D1-774B-F1C0D1D53263}"/>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0D4367-5DE4-1640-D698-9C846C5C8D87}"/>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B5197FCE-B1E0-AB81-0368-62B2FAE4F406}"/>
              </a:ext>
            </a:extLst>
          </p:cNvPr>
          <p:cNvGrpSpPr/>
          <p:nvPr/>
        </p:nvGrpSpPr>
        <p:grpSpPr>
          <a:xfrm>
            <a:off x="4077138" y="6044200"/>
            <a:ext cx="272858" cy="249273"/>
            <a:chOff x="5204834" y="2089148"/>
            <a:chExt cx="272858" cy="249273"/>
          </a:xfrm>
        </p:grpSpPr>
        <p:cxnSp>
          <p:nvCxnSpPr>
            <p:cNvPr id="139" name="Straight Connector 138">
              <a:extLst>
                <a:ext uri="{FF2B5EF4-FFF2-40B4-BE49-F238E27FC236}">
                  <a16:creationId xmlns:a16="http://schemas.microsoft.com/office/drawing/2014/main" id="{24AE1FFD-FCEC-83E3-6107-8F7AF3A882B4}"/>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20DF70-F3E2-4268-B81C-6408939FBAE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41B099DF-2B75-804C-3B30-2D0D57DAF683}"/>
              </a:ext>
            </a:extLst>
          </p:cNvPr>
          <p:cNvGrpSpPr/>
          <p:nvPr/>
        </p:nvGrpSpPr>
        <p:grpSpPr>
          <a:xfrm>
            <a:off x="7293218" y="6363805"/>
            <a:ext cx="272858" cy="249273"/>
            <a:chOff x="5204834" y="2089148"/>
            <a:chExt cx="272858" cy="249273"/>
          </a:xfrm>
        </p:grpSpPr>
        <p:cxnSp>
          <p:nvCxnSpPr>
            <p:cNvPr id="142" name="Straight Connector 141">
              <a:extLst>
                <a:ext uri="{FF2B5EF4-FFF2-40B4-BE49-F238E27FC236}">
                  <a16:creationId xmlns:a16="http://schemas.microsoft.com/office/drawing/2014/main" id="{3809E274-7377-B5AC-0131-20CAC6C04DA9}"/>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4EBF65-13EA-F1E1-9145-270F861BD736}"/>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C66CF40-A216-7014-BE3D-6F2BDDF8041A}"/>
              </a:ext>
            </a:extLst>
          </p:cNvPr>
          <p:cNvGrpSpPr/>
          <p:nvPr/>
        </p:nvGrpSpPr>
        <p:grpSpPr>
          <a:xfrm>
            <a:off x="10755590" y="6352722"/>
            <a:ext cx="272858" cy="249273"/>
            <a:chOff x="5204834" y="2089148"/>
            <a:chExt cx="272858" cy="249273"/>
          </a:xfrm>
        </p:grpSpPr>
        <p:cxnSp>
          <p:nvCxnSpPr>
            <p:cNvPr id="145" name="Straight Connector 144">
              <a:extLst>
                <a:ext uri="{FF2B5EF4-FFF2-40B4-BE49-F238E27FC236}">
                  <a16:creationId xmlns:a16="http://schemas.microsoft.com/office/drawing/2014/main" id="{6ADE80F8-9EA0-3C5F-BDBD-66BE562939E7}"/>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DD5D296-D70A-702A-40AB-02311CCBBD2E}"/>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7" name="Rounded Rectangle 146">
            <a:extLst>
              <a:ext uri="{FF2B5EF4-FFF2-40B4-BE49-F238E27FC236}">
                <a16:creationId xmlns:a16="http://schemas.microsoft.com/office/drawing/2014/main" id="{151BF65D-AD6B-73A0-BAA3-78015754C321}"/>
              </a:ext>
            </a:extLst>
          </p:cNvPr>
          <p:cNvSpPr/>
          <p:nvPr/>
        </p:nvSpPr>
        <p:spPr>
          <a:xfrm>
            <a:off x="5962423" y="4538455"/>
            <a:ext cx="6157671" cy="5594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Lowest Risk users</a:t>
            </a:r>
            <a:r>
              <a:rPr lang="en-US" sz="1200">
                <a:solidFill>
                  <a:schemeClr val="tx1"/>
                </a:solidFill>
              </a:rPr>
              <a:t> from this B Score will be pre-approved for upsell and </a:t>
            </a:r>
            <a:r>
              <a:rPr lang="en-US" sz="1200" err="1">
                <a:solidFill>
                  <a:schemeClr val="tx1"/>
                </a:solidFill>
              </a:rPr>
              <a:t>xsell</a:t>
            </a:r>
            <a:r>
              <a:rPr lang="en-US" sz="1200">
                <a:solidFill>
                  <a:schemeClr val="tx1"/>
                </a:solidFill>
              </a:rPr>
              <a:t>.</a:t>
            </a:r>
            <a:br>
              <a:rPr lang="en-US" sz="1200">
                <a:solidFill>
                  <a:schemeClr val="tx1"/>
                </a:solidFill>
              </a:rPr>
            </a:br>
            <a:r>
              <a:rPr lang="en-US" sz="1200" b="1">
                <a:solidFill>
                  <a:schemeClr val="tx1"/>
                </a:solidFill>
              </a:rPr>
              <a:t>Medium Risk users</a:t>
            </a:r>
            <a:r>
              <a:rPr lang="en-US" sz="1200">
                <a:solidFill>
                  <a:schemeClr val="tx1"/>
                </a:solidFill>
              </a:rPr>
              <a:t> from this B Score will have to go through Taran.</a:t>
            </a:r>
          </a:p>
          <a:p>
            <a:pPr algn="ctr"/>
            <a:r>
              <a:rPr lang="en-US" sz="1200" b="1">
                <a:solidFill>
                  <a:schemeClr val="tx1"/>
                </a:solidFill>
              </a:rPr>
              <a:t>High Risk users</a:t>
            </a:r>
            <a:r>
              <a:rPr lang="en-US" sz="1200">
                <a:solidFill>
                  <a:schemeClr val="tx1"/>
                </a:solidFill>
              </a:rPr>
              <a:t> from this B Score will not be given any offer.</a:t>
            </a:r>
          </a:p>
        </p:txBody>
      </p:sp>
      <p:sp>
        <p:nvSpPr>
          <p:cNvPr id="148" name="Right Arrow 147">
            <a:extLst>
              <a:ext uri="{FF2B5EF4-FFF2-40B4-BE49-F238E27FC236}">
                <a16:creationId xmlns:a16="http://schemas.microsoft.com/office/drawing/2014/main" id="{BC33B0CB-1E6B-80BF-FD26-E4B33D6A01F7}"/>
              </a:ext>
            </a:extLst>
          </p:cNvPr>
          <p:cNvSpPr/>
          <p:nvPr/>
        </p:nvSpPr>
        <p:spPr>
          <a:xfrm>
            <a:off x="8852607" y="3640115"/>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ight Arrow 148">
            <a:extLst>
              <a:ext uri="{FF2B5EF4-FFF2-40B4-BE49-F238E27FC236}">
                <a16:creationId xmlns:a16="http://schemas.microsoft.com/office/drawing/2014/main" id="{253EA276-1520-2D49-8B8E-B58B010D7920}"/>
              </a:ext>
            </a:extLst>
          </p:cNvPr>
          <p:cNvSpPr/>
          <p:nvPr/>
        </p:nvSpPr>
        <p:spPr>
          <a:xfrm>
            <a:off x="8851211" y="5847457"/>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381A4FE7-0BF1-6A09-E15E-FDEEAAC9D2A7}"/>
              </a:ext>
            </a:extLst>
          </p:cNvPr>
          <p:cNvCxnSpPr>
            <a:cxnSpLocks/>
          </p:cNvCxnSpPr>
          <p:nvPr/>
        </p:nvCxnSpPr>
        <p:spPr>
          <a:xfrm>
            <a:off x="92367" y="2021021"/>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3DCD966-6664-A88B-DD7E-71E0B19410F7}"/>
              </a:ext>
            </a:extLst>
          </p:cNvPr>
          <p:cNvSpPr txBox="1"/>
          <p:nvPr/>
        </p:nvSpPr>
        <p:spPr>
          <a:xfrm>
            <a:off x="57870" y="1869727"/>
            <a:ext cx="1592986" cy="707886"/>
          </a:xfrm>
          <a:prstGeom prst="rect">
            <a:avLst/>
          </a:prstGeom>
          <a:noFill/>
        </p:spPr>
        <p:txBody>
          <a:bodyPr wrap="square" rtlCol="0">
            <a:spAutoFit/>
          </a:bodyPr>
          <a:lstStyle/>
          <a:p>
            <a:r>
              <a:rPr lang="en-US" sz="1000" i="1">
                <a:solidFill>
                  <a:schemeClr val="accent1"/>
                </a:solidFill>
              </a:rPr>
              <a:t>Users automatically move from Trench 1 to Trench 2 after 30 days if no disbursed loans</a:t>
            </a:r>
          </a:p>
        </p:txBody>
      </p:sp>
      <p:cxnSp>
        <p:nvCxnSpPr>
          <p:cNvPr id="159" name="Curved Connector 158">
            <a:extLst>
              <a:ext uri="{FF2B5EF4-FFF2-40B4-BE49-F238E27FC236}">
                <a16:creationId xmlns:a16="http://schemas.microsoft.com/office/drawing/2014/main" id="{C110E538-95EB-5047-D872-9B804CE054AF}"/>
              </a:ext>
            </a:extLst>
          </p:cNvPr>
          <p:cNvCxnSpPr>
            <a:cxnSpLocks/>
          </p:cNvCxnSpPr>
          <p:nvPr/>
        </p:nvCxnSpPr>
        <p:spPr>
          <a:xfrm rot="16200000" flipH="1">
            <a:off x="1579798" y="3635426"/>
            <a:ext cx="642273" cy="419139"/>
          </a:xfrm>
          <a:prstGeom prst="curvedConnector4">
            <a:avLst>
              <a:gd name="adj1" fmla="val -25354"/>
              <a:gd name="adj2" fmla="val 1649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E14B3E7-0F68-194A-7AFE-624C9D29E350}"/>
              </a:ext>
            </a:extLst>
          </p:cNvPr>
          <p:cNvSpPr txBox="1"/>
          <p:nvPr/>
        </p:nvSpPr>
        <p:spPr>
          <a:xfrm>
            <a:off x="292259" y="2664112"/>
            <a:ext cx="2537690" cy="707886"/>
          </a:xfrm>
          <a:prstGeom prst="rect">
            <a:avLst/>
          </a:prstGeom>
          <a:noFill/>
        </p:spPr>
        <p:txBody>
          <a:bodyPr wrap="square" rtlCol="0">
            <a:spAutoFit/>
          </a:bodyPr>
          <a:lstStyle/>
          <a:p>
            <a:r>
              <a:rPr lang="en-US" sz="1000" i="1">
                <a:solidFill>
                  <a:schemeClr val="accent1"/>
                </a:solidFill>
              </a:rPr>
              <a:t>Users will stay in Trench 2 until 1</a:t>
            </a:r>
            <a:r>
              <a:rPr lang="en-US" sz="1000" i="1" baseline="30000">
                <a:solidFill>
                  <a:schemeClr val="accent1"/>
                </a:solidFill>
              </a:rPr>
              <a:t>st</a:t>
            </a:r>
            <a:r>
              <a:rPr lang="en-US" sz="1000" i="1">
                <a:solidFill>
                  <a:schemeClr val="accent1"/>
                </a:solidFill>
              </a:rPr>
              <a:t> disbursed loan. His Gamma Stack will be re-calculated every 30-day anniversary from TSA onboarding date</a:t>
            </a:r>
          </a:p>
        </p:txBody>
      </p:sp>
      <p:cxnSp>
        <p:nvCxnSpPr>
          <p:cNvPr id="165" name="Straight Arrow Connector 164">
            <a:extLst>
              <a:ext uri="{FF2B5EF4-FFF2-40B4-BE49-F238E27FC236}">
                <a16:creationId xmlns:a16="http://schemas.microsoft.com/office/drawing/2014/main" id="{AFC0FF46-6A6C-9319-BECC-290EE0D206AB}"/>
              </a:ext>
            </a:extLst>
          </p:cNvPr>
          <p:cNvCxnSpPr>
            <a:cxnSpLocks/>
          </p:cNvCxnSpPr>
          <p:nvPr/>
        </p:nvCxnSpPr>
        <p:spPr>
          <a:xfrm>
            <a:off x="2690383" y="4263732"/>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7D8AC39-4F01-7DAF-FD35-126F6E89F3F2}"/>
              </a:ext>
            </a:extLst>
          </p:cNvPr>
          <p:cNvCxnSpPr>
            <a:cxnSpLocks/>
          </p:cNvCxnSpPr>
          <p:nvPr/>
        </p:nvCxnSpPr>
        <p:spPr>
          <a:xfrm>
            <a:off x="2812624" y="2464928"/>
            <a:ext cx="0" cy="26342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2663B8A-D8A0-7622-E6C9-534B399D2DB8}"/>
              </a:ext>
            </a:extLst>
          </p:cNvPr>
          <p:cNvSpPr txBox="1"/>
          <p:nvPr/>
        </p:nvSpPr>
        <p:spPr>
          <a:xfrm>
            <a:off x="1420168" y="4546893"/>
            <a:ext cx="1592986" cy="553998"/>
          </a:xfrm>
          <a:prstGeom prst="rect">
            <a:avLst/>
          </a:prstGeom>
          <a:noFill/>
        </p:spPr>
        <p:txBody>
          <a:bodyPr wrap="square" rtlCol="0">
            <a:spAutoFit/>
          </a:bodyPr>
          <a:lstStyle/>
          <a:p>
            <a:r>
              <a:rPr lang="en-US" sz="1000" i="1">
                <a:solidFill>
                  <a:schemeClr val="accent1"/>
                </a:solidFill>
              </a:rPr>
              <a:t>Users will move to Trench 3 after 1</a:t>
            </a:r>
            <a:r>
              <a:rPr lang="en-US" sz="1000" i="1" baseline="30000">
                <a:solidFill>
                  <a:schemeClr val="accent1"/>
                </a:solidFill>
              </a:rPr>
              <a:t>st</a:t>
            </a:r>
            <a:r>
              <a:rPr lang="en-US" sz="1000" i="1">
                <a:solidFill>
                  <a:schemeClr val="accent1"/>
                </a:solidFill>
              </a:rPr>
              <a:t> Disbursed Loan</a:t>
            </a:r>
          </a:p>
        </p:txBody>
      </p:sp>
      <p:sp>
        <p:nvSpPr>
          <p:cNvPr id="170" name="TextBox 169">
            <a:extLst>
              <a:ext uri="{FF2B5EF4-FFF2-40B4-BE49-F238E27FC236}">
                <a16:creationId xmlns:a16="http://schemas.microsoft.com/office/drawing/2014/main" id="{E2C567BC-4162-6060-D5BF-3792C4638F03}"/>
              </a:ext>
            </a:extLst>
          </p:cNvPr>
          <p:cNvSpPr txBox="1"/>
          <p:nvPr/>
        </p:nvSpPr>
        <p:spPr>
          <a:xfrm>
            <a:off x="8688979" y="1365329"/>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1" name="TextBox 170">
            <a:extLst>
              <a:ext uri="{FF2B5EF4-FFF2-40B4-BE49-F238E27FC236}">
                <a16:creationId xmlns:a16="http://schemas.microsoft.com/office/drawing/2014/main" id="{C0C0C4F1-EEB4-5E88-AC57-77F260262B94}"/>
              </a:ext>
            </a:extLst>
          </p:cNvPr>
          <p:cNvSpPr txBox="1"/>
          <p:nvPr/>
        </p:nvSpPr>
        <p:spPr>
          <a:xfrm>
            <a:off x="8664531" y="3263286"/>
            <a:ext cx="932746" cy="400110"/>
          </a:xfrm>
          <a:prstGeom prst="rect">
            <a:avLst/>
          </a:prstGeom>
          <a:noFill/>
        </p:spPr>
        <p:txBody>
          <a:bodyPr wrap="square" rtlCol="0">
            <a:spAutoFit/>
          </a:bodyPr>
          <a:lstStyle/>
          <a:p>
            <a:r>
              <a:rPr lang="en-US" sz="1000" i="1">
                <a:solidFill>
                  <a:schemeClr val="accent1"/>
                </a:solidFill>
              </a:rPr>
              <a:t>Selectively call Alpha</a:t>
            </a:r>
          </a:p>
        </p:txBody>
      </p:sp>
      <p:sp>
        <p:nvSpPr>
          <p:cNvPr id="172" name="TextBox 171">
            <a:extLst>
              <a:ext uri="{FF2B5EF4-FFF2-40B4-BE49-F238E27FC236}">
                <a16:creationId xmlns:a16="http://schemas.microsoft.com/office/drawing/2014/main" id="{4141B852-0384-09FF-F622-45B5B574ACF7}"/>
              </a:ext>
            </a:extLst>
          </p:cNvPr>
          <p:cNvSpPr txBox="1"/>
          <p:nvPr/>
        </p:nvSpPr>
        <p:spPr>
          <a:xfrm>
            <a:off x="8635137" y="5458628"/>
            <a:ext cx="932746" cy="400110"/>
          </a:xfrm>
          <a:prstGeom prst="rect">
            <a:avLst/>
          </a:prstGeom>
          <a:noFill/>
        </p:spPr>
        <p:txBody>
          <a:bodyPr wrap="square" rtlCol="0">
            <a:spAutoFit/>
          </a:bodyPr>
          <a:lstStyle/>
          <a:p>
            <a:r>
              <a:rPr lang="en-US" sz="1000" i="1">
                <a:solidFill>
                  <a:schemeClr val="accent1"/>
                </a:solidFill>
              </a:rPr>
              <a:t>Selectively call Alpha</a:t>
            </a:r>
          </a:p>
        </p:txBody>
      </p:sp>
      <p:cxnSp>
        <p:nvCxnSpPr>
          <p:cNvPr id="2" name="Curved Connector 1">
            <a:extLst>
              <a:ext uri="{FF2B5EF4-FFF2-40B4-BE49-F238E27FC236}">
                <a16:creationId xmlns:a16="http://schemas.microsoft.com/office/drawing/2014/main" id="{EF56DB04-A753-BBB6-1498-BE38DA770745}"/>
              </a:ext>
            </a:extLst>
          </p:cNvPr>
          <p:cNvCxnSpPr>
            <a:cxnSpLocks/>
          </p:cNvCxnSpPr>
          <p:nvPr/>
        </p:nvCxnSpPr>
        <p:spPr>
          <a:xfrm flipH="1">
            <a:off x="1679857" y="5307922"/>
            <a:ext cx="559546" cy="651868"/>
          </a:xfrm>
          <a:prstGeom prst="curvedConnector4">
            <a:avLst>
              <a:gd name="adj1" fmla="val -40855"/>
              <a:gd name="adj2" fmla="val 1384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562DE84-BC5C-0FC8-3894-1DABD0E467D3}"/>
              </a:ext>
            </a:extLst>
          </p:cNvPr>
          <p:cNvSpPr txBox="1"/>
          <p:nvPr/>
        </p:nvSpPr>
        <p:spPr>
          <a:xfrm>
            <a:off x="-6489" y="6141990"/>
            <a:ext cx="3446703" cy="553998"/>
          </a:xfrm>
          <a:prstGeom prst="rect">
            <a:avLst/>
          </a:prstGeom>
          <a:noFill/>
        </p:spPr>
        <p:txBody>
          <a:bodyPr wrap="square" rtlCol="0">
            <a:spAutoFit/>
          </a:bodyPr>
          <a:lstStyle/>
          <a:p>
            <a:r>
              <a:rPr lang="en-US" sz="1000" i="1">
                <a:solidFill>
                  <a:schemeClr val="accent1"/>
                </a:solidFill>
              </a:rPr>
              <a:t>Once moved to Trench 3, user will forever remain in Trench 3. His Gamma Stack will be re-calculated every 30 days anniversary from 1</a:t>
            </a:r>
            <a:r>
              <a:rPr lang="en-US" sz="1000" i="1" baseline="30000">
                <a:solidFill>
                  <a:schemeClr val="accent1"/>
                </a:solidFill>
              </a:rPr>
              <a:t>st</a:t>
            </a:r>
            <a:r>
              <a:rPr lang="en-US" sz="1000" i="1">
                <a:solidFill>
                  <a:schemeClr val="accent1"/>
                </a:solidFill>
              </a:rPr>
              <a:t> Loan Disbursement Date</a:t>
            </a:r>
          </a:p>
        </p:txBody>
      </p:sp>
      <p:sp>
        <p:nvSpPr>
          <p:cNvPr id="7" name="Rectangle 6">
            <a:extLst>
              <a:ext uri="{FF2B5EF4-FFF2-40B4-BE49-F238E27FC236}">
                <a16:creationId xmlns:a16="http://schemas.microsoft.com/office/drawing/2014/main" id="{150E4FFD-2092-07A3-2EBC-8E6F83C469F8}"/>
              </a:ext>
            </a:extLst>
          </p:cNvPr>
          <p:cNvSpPr/>
          <p:nvPr/>
        </p:nvSpPr>
        <p:spPr>
          <a:xfrm>
            <a:off x="8147004" y="40342"/>
            <a:ext cx="518984" cy="231060"/>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730B85-BE66-AD31-9426-D6BC26181DED}"/>
              </a:ext>
            </a:extLst>
          </p:cNvPr>
          <p:cNvSpPr/>
          <p:nvPr/>
        </p:nvSpPr>
        <p:spPr>
          <a:xfrm>
            <a:off x="10195471" y="36587"/>
            <a:ext cx="518984" cy="2310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E19201-BDC7-D4C6-85A2-3502A3158EBB}"/>
              </a:ext>
            </a:extLst>
          </p:cNvPr>
          <p:cNvSpPr txBox="1"/>
          <p:nvPr/>
        </p:nvSpPr>
        <p:spPr>
          <a:xfrm>
            <a:off x="8596954" y="15244"/>
            <a:ext cx="1597026" cy="276999"/>
          </a:xfrm>
          <a:prstGeom prst="rect">
            <a:avLst/>
          </a:prstGeom>
          <a:noFill/>
        </p:spPr>
        <p:txBody>
          <a:bodyPr wrap="square" rtlCol="0">
            <a:spAutoFit/>
          </a:bodyPr>
          <a:lstStyle/>
          <a:p>
            <a:r>
              <a:rPr lang="en-US" sz="1200"/>
              <a:t>For Cash Loan only</a:t>
            </a:r>
          </a:p>
        </p:txBody>
      </p:sp>
      <p:sp>
        <p:nvSpPr>
          <p:cNvPr id="13" name="TextBox 12">
            <a:extLst>
              <a:ext uri="{FF2B5EF4-FFF2-40B4-BE49-F238E27FC236}">
                <a16:creationId xmlns:a16="http://schemas.microsoft.com/office/drawing/2014/main" id="{BD612867-8DC1-0DA0-6C3C-88D21D29CDC0}"/>
              </a:ext>
            </a:extLst>
          </p:cNvPr>
          <p:cNvSpPr txBox="1"/>
          <p:nvPr/>
        </p:nvSpPr>
        <p:spPr>
          <a:xfrm>
            <a:off x="10635862" y="22340"/>
            <a:ext cx="1841477" cy="276999"/>
          </a:xfrm>
          <a:prstGeom prst="rect">
            <a:avLst/>
          </a:prstGeom>
          <a:noFill/>
        </p:spPr>
        <p:txBody>
          <a:bodyPr wrap="square" rtlCol="0">
            <a:spAutoFit/>
          </a:bodyPr>
          <a:lstStyle/>
          <a:p>
            <a:r>
              <a:rPr lang="en-US" sz="1200"/>
              <a:t>For both Cash and SIL</a:t>
            </a:r>
          </a:p>
        </p:txBody>
      </p:sp>
    </p:spTree>
    <p:extLst>
      <p:ext uri="{BB962C8B-B14F-4D97-AF65-F5344CB8AC3E}">
        <p14:creationId xmlns:p14="http://schemas.microsoft.com/office/powerpoint/2010/main" val="1354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784BF-40EC-4FBE-F1D5-782AE9CA16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E85606-7930-E435-0A07-613DF0933171}"/>
              </a:ext>
            </a:extLst>
          </p:cNvPr>
          <p:cNvSpPr>
            <a:spLocks noGrp="1"/>
          </p:cNvSpPr>
          <p:nvPr>
            <p:ph type="title"/>
          </p:nvPr>
        </p:nvSpPr>
        <p:spPr>
          <a:xfrm>
            <a:off x="58498" y="162621"/>
            <a:ext cx="12160479" cy="470786"/>
          </a:xfrm>
        </p:spPr>
        <p:txBody>
          <a:bodyPr>
            <a:normAutofit/>
          </a:bodyPr>
          <a:lstStyle/>
          <a:p>
            <a:r>
              <a:rPr lang="en-IN" sz="2500" dirty="0">
                <a:latin typeface="Univers LT (body)"/>
                <a:ea typeface="+mj-lt"/>
                <a:cs typeface="+mj-lt"/>
              </a:rPr>
              <a:t>Rank# 2: </a:t>
            </a:r>
            <a:r>
              <a:rPr lang="en-IN" sz="2500" dirty="0">
                <a:ea typeface="+mj-lt"/>
                <a:cs typeface="+mj-lt"/>
              </a:rPr>
              <a:t>ln_doc_type_rolled</a:t>
            </a:r>
            <a:r>
              <a:rPr lang="en-IN" sz="2500" dirty="0">
                <a:latin typeface="Univers LT (body)"/>
                <a:ea typeface="+mj-lt"/>
                <a:cs typeface="+mj-lt"/>
              </a:rPr>
              <a:t> ( 4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 &lt;</a:t>
            </a:r>
            <a:r>
              <a:rPr lang="en-IN" sz="2500" dirty="0">
                <a:solidFill>
                  <a:srgbClr val="C00000"/>
                </a:solidFill>
                <a:latin typeface="Univers LT (body)"/>
                <a:ea typeface="+mj-lt"/>
                <a:cs typeface="+mj-lt"/>
              </a:rPr>
              <a:t>User Type wise</a:t>
            </a:r>
            <a:r>
              <a:rPr lang="en-IN" sz="2500" dirty="0">
                <a:latin typeface="Univers LT (body)"/>
                <a:ea typeface="+mj-lt"/>
                <a:cs typeface="+mj-lt"/>
              </a:rPr>
              <a:t>&gt;</a:t>
            </a:r>
            <a:endParaRPr lang="en-US" sz="2500" b="0" dirty="0">
              <a:solidFill>
                <a:srgbClr val="000000"/>
              </a:solidFill>
              <a:ea typeface="+mj-lt"/>
              <a:cs typeface="+mj-lt"/>
            </a:endParaRPr>
          </a:p>
        </p:txBody>
      </p:sp>
      <p:sp>
        <p:nvSpPr>
          <p:cNvPr id="6" name="Slide Number Placeholder 1">
            <a:extLst>
              <a:ext uri="{FF2B5EF4-FFF2-40B4-BE49-F238E27FC236}">
                <a16:creationId xmlns:a16="http://schemas.microsoft.com/office/drawing/2014/main" id="{BD86BE49-465C-0C44-5A15-A00037F3CDC2}"/>
              </a:ext>
            </a:extLst>
          </p:cNvPr>
          <p:cNvSpPr txBox="1">
            <a:spLocks/>
          </p:cNvSpPr>
          <p:nvPr/>
        </p:nvSpPr>
        <p:spPr>
          <a:xfrm>
            <a:off x="65833" y="6610851"/>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20</a:t>
            </a:fld>
            <a:endParaRPr lang="en-PH"/>
          </a:p>
        </p:txBody>
      </p:sp>
      <p:sp>
        <p:nvSpPr>
          <p:cNvPr id="8" name="TextBox 7">
            <a:extLst>
              <a:ext uri="{FF2B5EF4-FFF2-40B4-BE49-F238E27FC236}">
                <a16:creationId xmlns:a16="http://schemas.microsoft.com/office/drawing/2014/main" id="{38AB8A0A-9678-4300-AF62-61122E8533B1}"/>
              </a:ext>
            </a:extLst>
          </p:cNvPr>
          <p:cNvSpPr txBox="1"/>
          <p:nvPr/>
        </p:nvSpPr>
        <p:spPr>
          <a:xfrm>
            <a:off x="9126748" y="768349"/>
            <a:ext cx="2953109" cy="284693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dirty="0"/>
              <a:t>The “National ID” share grows from 41.1% to 52.9% between Aug 2024 and Mar 2025, then stabilizes, marking it as the dominant document choice among new users.</a:t>
            </a:r>
          </a:p>
          <a:p>
            <a:pPr marL="285750" indent="-285750">
              <a:spcAft>
                <a:spcPts val="600"/>
              </a:spcAft>
              <a:buFont typeface="Arial" panose="020B0604020202020204" pitchFamily="34" charset="0"/>
              <a:buChar char="•"/>
            </a:pPr>
            <a:r>
              <a:rPr lang="en-US" sz="1300" dirty="0"/>
              <a:t>Supporting types such as “Driving License”, “UMID”, and “Passport” stay consistent month to month, showing minimal volatility.</a:t>
            </a:r>
          </a:p>
          <a:p>
            <a:pPr marL="285750" indent="-285750">
              <a:spcAft>
                <a:spcPts val="600"/>
              </a:spcAft>
              <a:buFont typeface="Arial" panose="020B0604020202020204" pitchFamily="34" charset="0"/>
              <a:buChar char="•"/>
            </a:pPr>
            <a:r>
              <a:rPr lang="en-US" sz="1300" dirty="0"/>
              <a:t>Data remains fully captured across all months, with no missing, confirming high data integrity for this cohort.</a:t>
            </a:r>
            <a:endParaRPr lang="en-IN" sz="1300" dirty="0"/>
          </a:p>
        </p:txBody>
      </p:sp>
      <p:sp>
        <p:nvSpPr>
          <p:cNvPr id="9" name="TextBox 8">
            <a:extLst>
              <a:ext uri="{FF2B5EF4-FFF2-40B4-BE49-F238E27FC236}">
                <a16:creationId xmlns:a16="http://schemas.microsoft.com/office/drawing/2014/main" id="{A883926D-8E57-7A19-6D9E-A2D15EA50E3A}"/>
              </a:ext>
            </a:extLst>
          </p:cNvPr>
          <p:cNvSpPr txBox="1"/>
          <p:nvPr/>
        </p:nvSpPr>
        <p:spPr>
          <a:xfrm>
            <a:off x="9126748" y="3795003"/>
            <a:ext cx="2953109" cy="2846933"/>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300" dirty="0"/>
              <a:t>“National ID” use was lower initially (~34%) but grew steadily to 45% by Jul 2025, suggesting increasing compliance or preference among repeat users.</a:t>
            </a:r>
          </a:p>
          <a:p>
            <a:pPr marL="285750" indent="-285750">
              <a:spcAft>
                <a:spcPts val="600"/>
              </a:spcAft>
              <a:buFont typeface="Arial" panose="020B0604020202020204" pitchFamily="34" charset="0"/>
              <a:buChar char="•"/>
            </a:pPr>
            <a:r>
              <a:rPr lang="en-US" sz="1300" dirty="0"/>
              <a:t>Despite higher variation in “UMID” and “Passport”, their shares converge gradually into stable ranges from Mar 2025 onwards.</a:t>
            </a:r>
          </a:p>
          <a:p>
            <a:pPr marL="285750" indent="-285750">
              <a:spcAft>
                <a:spcPts val="600"/>
              </a:spcAft>
              <a:buFont typeface="Arial" panose="020B0604020202020204" pitchFamily="34" charset="0"/>
              <a:buChar char="•"/>
            </a:pPr>
            <a:r>
              <a:rPr lang="en-US" sz="1300" dirty="0"/>
              <a:t>The feature exhibits mild early variation but transitions into a stable pattern, confirming its suitability for modeling repeat applicants.</a:t>
            </a:r>
            <a:endParaRPr lang="en-IN" sz="1300" dirty="0"/>
          </a:p>
        </p:txBody>
      </p:sp>
      <p:graphicFrame>
        <p:nvGraphicFramePr>
          <p:cNvPr id="4" name="Table 3">
            <a:extLst>
              <a:ext uri="{FF2B5EF4-FFF2-40B4-BE49-F238E27FC236}">
                <a16:creationId xmlns:a16="http://schemas.microsoft.com/office/drawing/2014/main" id="{4B7EE518-CB9A-C802-F51C-EA974FB040C4}"/>
              </a:ext>
            </a:extLst>
          </p:cNvPr>
          <p:cNvGraphicFramePr>
            <a:graphicFrameLocks noGrp="1"/>
          </p:cNvGraphicFramePr>
          <p:nvPr>
            <p:extLst>
              <p:ext uri="{D42A27DB-BD31-4B8C-83A1-F6EECF244321}">
                <p14:modId xmlns:p14="http://schemas.microsoft.com/office/powerpoint/2010/main" val="1671337066"/>
              </p:ext>
            </p:extLst>
          </p:nvPr>
        </p:nvGraphicFramePr>
        <p:xfrm>
          <a:off x="240189" y="768349"/>
          <a:ext cx="8712203" cy="2912049"/>
        </p:xfrm>
        <a:graphic>
          <a:graphicData uri="http://schemas.openxmlformats.org/drawingml/2006/table">
            <a:tbl>
              <a:tblPr/>
              <a:tblGrid>
                <a:gridCol w="1185420">
                  <a:extLst>
                    <a:ext uri="{9D8B030D-6E8A-4147-A177-3AD203B41FA5}">
                      <a16:colId xmlns:a16="http://schemas.microsoft.com/office/drawing/2014/main" val="738398366"/>
                    </a:ext>
                  </a:extLst>
                </a:gridCol>
                <a:gridCol w="611830">
                  <a:extLst>
                    <a:ext uri="{9D8B030D-6E8A-4147-A177-3AD203B41FA5}">
                      <a16:colId xmlns:a16="http://schemas.microsoft.com/office/drawing/2014/main" val="596918701"/>
                    </a:ext>
                  </a:extLst>
                </a:gridCol>
                <a:gridCol w="611830">
                  <a:extLst>
                    <a:ext uri="{9D8B030D-6E8A-4147-A177-3AD203B41FA5}">
                      <a16:colId xmlns:a16="http://schemas.microsoft.com/office/drawing/2014/main" val="4040439286"/>
                    </a:ext>
                  </a:extLst>
                </a:gridCol>
                <a:gridCol w="611830">
                  <a:extLst>
                    <a:ext uri="{9D8B030D-6E8A-4147-A177-3AD203B41FA5}">
                      <a16:colId xmlns:a16="http://schemas.microsoft.com/office/drawing/2014/main" val="3827013312"/>
                    </a:ext>
                  </a:extLst>
                </a:gridCol>
                <a:gridCol w="611830">
                  <a:extLst>
                    <a:ext uri="{9D8B030D-6E8A-4147-A177-3AD203B41FA5}">
                      <a16:colId xmlns:a16="http://schemas.microsoft.com/office/drawing/2014/main" val="937707096"/>
                    </a:ext>
                  </a:extLst>
                </a:gridCol>
                <a:gridCol w="611830">
                  <a:extLst>
                    <a:ext uri="{9D8B030D-6E8A-4147-A177-3AD203B41FA5}">
                      <a16:colId xmlns:a16="http://schemas.microsoft.com/office/drawing/2014/main" val="952916785"/>
                    </a:ext>
                  </a:extLst>
                </a:gridCol>
                <a:gridCol w="611830">
                  <a:extLst>
                    <a:ext uri="{9D8B030D-6E8A-4147-A177-3AD203B41FA5}">
                      <a16:colId xmlns:a16="http://schemas.microsoft.com/office/drawing/2014/main" val="561922916"/>
                    </a:ext>
                  </a:extLst>
                </a:gridCol>
                <a:gridCol w="611830">
                  <a:extLst>
                    <a:ext uri="{9D8B030D-6E8A-4147-A177-3AD203B41FA5}">
                      <a16:colId xmlns:a16="http://schemas.microsoft.com/office/drawing/2014/main" val="3226693081"/>
                    </a:ext>
                  </a:extLst>
                </a:gridCol>
                <a:gridCol w="611830">
                  <a:extLst>
                    <a:ext uri="{9D8B030D-6E8A-4147-A177-3AD203B41FA5}">
                      <a16:colId xmlns:a16="http://schemas.microsoft.com/office/drawing/2014/main" val="1525434842"/>
                    </a:ext>
                  </a:extLst>
                </a:gridCol>
                <a:gridCol w="611830">
                  <a:extLst>
                    <a:ext uri="{9D8B030D-6E8A-4147-A177-3AD203B41FA5}">
                      <a16:colId xmlns:a16="http://schemas.microsoft.com/office/drawing/2014/main" val="2512460393"/>
                    </a:ext>
                  </a:extLst>
                </a:gridCol>
                <a:gridCol w="611830">
                  <a:extLst>
                    <a:ext uri="{9D8B030D-6E8A-4147-A177-3AD203B41FA5}">
                      <a16:colId xmlns:a16="http://schemas.microsoft.com/office/drawing/2014/main" val="1982164482"/>
                    </a:ext>
                  </a:extLst>
                </a:gridCol>
                <a:gridCol w="611830">
                  <a:extLst>
                    <a:ext uri="{9D8B030D-6E8A-4147-A177-3AD203B41FA5}">
                      <a16:colId xmlns:a16="http://schemas.microsoft.com/office/drawing/2014/main" val="1069580969"/>
                    </a:ext>
                  </a:extLst>
                </a:gridCol>
                <a:gridCol w="70105">
                  <a:extLst>
                    <a:ext uri="{9D8B030D-6E8A-4147-A177-3AD203B41FA5}">
                      <a16:colId xmlns:a16="http://schemas.microsoft.com/office/drawing/2014/main" val="429473474"/>
                    </a:ext>
                  </a:extLst>
                </a:gridCol>
                <a:gridCol w="726548">
                  <a:extLst>
                    <a:ext uri="{9D8B030D-6E8A-4147-A177-3AD203B41FA5}">
                      <a16:colId xmlns:a16="http://schemas.microsoft.com/office/drawing/2014/main" val="172723213"/>
                    </a:ext>
                  </a:extLst>
                </a:gridCol>
              </a:tblGrid>
              <a:tr h="201550">
                <a:tc gridSpan="14">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96216317"/>
                  </a:ext>
                </a:extLst>
              </a:tr>
              <a:tr h="542099">
                <a:tc>
                  <a:txBody>
                    <a:bodyPr/>
                    <a:lstStyle/>
                    <a:p>
                      <a:pPr algn="ctr" fontAlgn="ctr"/>
                      <a:r>
                        <a:rPr lang="en-IN" sz="1000" b="1" i="0" u="none" strike="noStrike">
                          <a:solidFill>
                            <a:srgbClr val="000000"/>
                          </a:solidFill>
                          <a:effectLst/>
                          <a:latin typeface="Calibri" panose="020F0502020204030204" pitchFamily="34" charset="0"/>
                        </a:rPr>
                        <a:t>ln_doc_type_rolled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national 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driving license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umid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passport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social security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professional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postal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5405418"/>
                  </a:ext>
                </a:extLst>
              </a:tr>
              <a:tr h="180700">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r>
                        <a:rPr lang="en-IN" sz="1000" b="0" i="0" u="none" strike="noStrike">
                          <a:solidFill>
                            <a:srgbClr val="000000"/>
                          </a:solidFill>
                          <a:effectLst/>
                          <a:latin typeface="Calibri" panose="020F0502020204030204" pitchFamily="34" charset="0"/>
                        </a:rPr>
                        <a:t>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0.50401733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873186"/>
                  </a:ext>
                </a:extLst>
              </a:tr>
              <a:tr h="18070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r>
                        <a:rPr lang="en-IN" sz="1000" b="0" i="0" u="none" strike="noStrike">
                          <a:solidFill>
                            <a:srgbClr val="000000"/>
                          </a:solidFill>
                          <a:effectLst/>
                          <a:latin typeface="Calibri" panose="020F0502020204030204" pitchFamily="34"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16.8%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r>
                        <a:rPr lang="en-IN" sz="1000" b="0" i="0" u="none" strike="noStrike">
                          <a:solidFill>
                            <a:srgbClr val="000000"/>
                          </a:solidFill>
                          <a:effectLst/>
                          <a:latin typeface="Calibri" panose="020F0502020204030204" pitchFamily="34" charset="0"/>
                        </a:rPr>
                        <a:t>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27F"/>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0.50623264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7838252"/>
                  </a:ext>
                </a:extLst>
              </a:tr>
              <a:tr h="18070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000000"/>
                          </a:solidFill>
                          <a:effectLst/>
                          <a:latin typeface="Calibri" panose="020F0502020204030204" pitchFamily="34" charset="0"/>
                        </a:rPr>
                        <a:t>30.0%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1000" b="0" i="0" u="none" strike="noStrike">
                          <a:solidFill>
                            <a:srgbClr val="000000"/>
                          </a:solidFill>
                          <a:effectLst/>
                          <a:latin typeface="Calibri" panose="020F0502020204030204" pitchFamily="34" charset="0"/>
                        </a:rPr>
                        <a:t>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r>
                        <a:rPr lang="en-IN" sz="1000" b="0" i="0" u="none" strike="noStrike">
                          <a:solidFill>
                            <a:srgbClr val="000000"/>
                          </a:solidFill>
                          <a:effectLst/>
                          <a:latin typeface="Calibri" panose="020F0502020204030204" pitchFamily="34" charset="0"/>
                        </a:rPr>
                        <a:t>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0.50243876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9577782"/>
                  </a:ext>
                </a:extLst>
              </a:tr>
              <a:tr h="18070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r>
                        <a:rPr lang="en-IN" sz="1000" b="0" i="0" u="none" strike="noStrike">
                          <a:solidFill>
                            <a:srgbClr val="000000"/>
                          </a:solidFill>
                          <a:effectLst/>
                          <a:latin typeface="Calibri" panose="020F0502020204030204" pitchFamily="34" charset="0"/>
                        </a:rPr>
                        <a:t>30.6%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ACE7E"/>
                    </a:solidFill>
                  </a:tcPr>
                </a:tc>
                <a:tc>
                  <a:txBody>
                    <a:bodyPr/>
                    <a:lstStyle/>
                    <a:p>
                      <a:pPr algn="ctr" fontAlgn="ct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0.49347179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0558196"/>
                  </a:ext>
                </a:extLst>
              </a:tr>
              <a:tr h="18070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r>
                        <a:rPr lang="en-IN" sz="1000" b="0" i="0" u="none" strike="noStrike">
                          <a:solidFill>
                            <a:srgbClr val="000000"/>
                          </a:solidFill>
                          <a:effectLst/>
                          <a:latin typeface="Calibri" panose="020F0502020204030204" pitchFamily="34"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r>
                        <a:rPr lang="en-IN" sz="1000" b="0" i="0" u="none" strike="noStrike">
                          <a:solidFill>
                            <a:srgbClr val="000000"/>
                          </a:solidFill>
                          <a:effectLst/>
                          <a:latin typeface="Calibri" panose="020F0502020204030204" pitchFamily="34" charset="0"/>
                        </a:rPr>
                        <a:t>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573"/>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0.49474936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1606079"/>
                  </a:ext>
                </a:extLst>
              </a:tr>
              <a:tr h="18070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r>
                        <a:rPr lang="en-IN" sz="1000" b="0" i="0" u="none" strike="noStrike">
                          <a:solidFill>
                            <a:srgbClr val="000000"/>
                          </a:solidFill>
                          <a:effectLst/>
                          <a:latin typeface="Calibri" panose="020F0502020204030204" pitchFamily="34" charset="0"/>
                        </a:rPr>
                        <a:t>27.6%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r>
                        <a:rPr lang="en-IN" sz="1000" b="0" i="0" u="none" strike="noStrike">
                          <a:solidFill>
                            <a:srgbClr val="000000"/>
                          </a:solidFill>
                          <a:effectLst/>
                          <a:latin typeface="Calibri" panose="020F0502020204030204" pitchFamily="34" charset="0"/>
                        </a:rPr>
                        <a:t>13.7%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r>
                        <a:rPr lang="en-IN" sz="1000" b="0" i="0" u="none" strike="noStrike">
                          <a:solidFill>
                            <a:srgbClr val="F1F1F1"/>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0.50244124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758831"/>
                  </a:ext>
                </a:extLst>
              </a:tr>
              <a:tr h="18070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r>
                        <a:rPr lang="en-IN" sz="1000" b="0" i="0" u="none" strike="noStrike">
                          <a:solidFill>
                            <a:srgbClr val="F1F1F1"/>
                          </a:solidFill>
                          <a:effectLst/>
                          <a:latin typeface="Calibri" panose="020F0502020204030204" pitchFamily="34" charset="0"/>
                        </a:rPr>
                        <a:t>26.7%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F1F1F1"/>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r>
                        <a:rPr lang="en-IN" sz="1000" b="0" i="0" u="none" strike="noStrike">
                          <a:solidFill>
                            <a:srgbClr val="000000"/>
                          </a:solidFill>
                          <a:effectLst/>
                          <a:latin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000" b="0" i="0" u="none" strike="noStrike">
                          <a:solidFill>
                            <a:srgbClr val="F1F1F1"/>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0.50413760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2353842"/>
                  </a:ext>
                </a:extLst>
              </a:tr>
              <a:tr h="18070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F6C"/>
                    </a:solidFill>
                  </a:tcPr>
                </a:tc>
                <a:tc>
                  <a:txBody>
                    <a:bodyPr/>
                    <a:lstStyle/>
                    <a:p>
                      <a:pPr algn="ctr" fontAlgn="ctr"/>
                      <a:r>
                        <a:rPr lang="en-IN" sz="1000" b="0" i="0" u="none" strike="noStrike">
                          <a:solidFill>
                            <a:srgbClr val="F1F1F1"/>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0.50027591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2026"/>
                  </a:ext>
                </a:extLst>
              </a:tr>
              <a:tr h="18070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r>
                        <a:rPr lang="en-IN" sz="1000" b="0" i="0" u="none" strike="noStrike">
                          <a:solidFill>
                            <a:srgbClr val="000000"/>
                          </a:solidFill>
                          <a:effectLst/>
                          <a:latin typeface="Calibri" panose="020F0502020204030204" pitchFamily="34" charset="0"/>
                        </a:rPr>
                        <a:t>27.4%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r>
                        <a:rPr lang="en-IN" sz="1000" b="0" i="0" u="none" strike="noStrike">
                          <a:solidFill>
                            <a:srgbClr val="F1F1F1"/>
                          </a:solidFill>
                          <a:effectLst/>
                          <a:latin typeface="Calibri" panose="020F0502020204030204" pitchFamily="34" charset="0"/>
                        </a:rPr>
                        <a:t>12.8%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r>
                        <a:rPr lang="en-IN" sz="1000" b="0" i="0" u="none" strike="noStrike">
                          <a:solidFill>
                            <a:srgbClr val="F1F1F1"/>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0.49865757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9328713"/>
                  </a:ext>
                </a:extLst>
              </a:tr>
              <a:tr h="18070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25,382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r>
                        <a:rPr lang="en-IN" sz="1000" b="0" i="0" u="none" strike="noStrike">
                          <a:solidFill>
                            <a:srgbClr val="F1F1F1"/>
                          </a:solidFill>
                          <a:effectLst/>
                          <a:latin typeface="Calibri" panose="020F0502020204030204" pitchFamily="34" charset="0"/>
                        </a:rPr>
                        <a:t>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F1F1F1"/>
                          </a:solidFill>
                          <a:effectLst/>
                          <a:latin typeface="Calibri" panose="020F0502020204030204" pitchFamily="34" charset="0"/>
                        </a:rPr>
                        <a:t>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0.49802064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433664"/>
                  </a:ext>
                </a:extLst>
              </a:tr>
              <a:tr h="18070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21,852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000000"/>
                          </a:solidFill>
                          <a:effectLst/>
                          <a:latin typeface="Calibri" panose="020F0502020204030204" pitchFamily="34" charset="0"/>
                        </a:rPr>
                        <a:t>28.0%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r>
                        <a:rPr lang="en-IN" sz="1000" b="0" i="0" u="none" strike="noStrike">
                          <a:solidFill>
                            <a:srgbClr val="000000"/>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276"/>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0.49488959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1203814"/>
                  </a:ext>
                </a:extLst>
              </a:tr>
              <a:tr h="18070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r>
                        <a:rPr lang="en-IN" sz="1000" b="0" i="0" u="none" strike="noStrike">
                          <a:solidFill>
                            <a:srgbClr val="F1F1F1"/>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ctr" fontAlgn="ctr"/>
                      <a:r>
                        <a:rPr lang="en-IN" sz="1000" b="0" i="0" u="none" strike="noStrike">
                          <a:solidFill>
                            <a:srgbClr val="000000"/>
                          </a:solidFill>
                          <a:effectLst/>
                          <a:latin typeface="Calibri" panose="020F0502020204030204" pitchFamily="34" charset="0"/>
                        </a:rPr>
                        <a:t>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F1F1F1"/>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0.49704827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160094"/>
                  </a:ext>
                </a:extLst>
              </a:tr>
            </a:tbl>
          </a:graphicData>
        </a:graphic>
      </p:graphicFrame>
      <p:graphicFrame>
        <p:nvGraphicFramePr>
          <p:cNvPr id="5" name="Table 4">
            <a:extLst>
              <a:ext uri="{FF2B5EF4-FFF2-40B4-BE49-F238E27FC236}">
                <a16:creationId xmlns:a16="http://schemas.microsoft.com/office/drawing/2014/main" id="{0D56A5EA-DFA7-F6FD-354F-84A2735B9A3F}"/>
              </a:ext>
            </a:extLst>
          </p:cNvPr>
          <p:cNvGraphicFramePr>
            <a:graphicFrameLocks noGrp="1"/>
          </p:cNvGraphicFramePr>
          <p:nvPr>
            <p:extLst>
              <p:ext uri="{D42A27DB-BD31-4B8C-83A1-F6EECF244321}">
                <p14:modId xmlns:p14="http://schemas.microsoft.com/office/powerpoint/2010/main" val="2488578663"/>
              </p:ext>
            </p:extLst>
          </p:nvPr>
        </p:nvGraphicFramePr>
        <p:xfrm>
          <a:off x="240189" y="3815339"/>
          <a:ext cx="8712203" cy="2880043"/>
        </p:xfrm>
        <a:graphic>
          <a:graphicData uri="http://schemas.openxmlformats.org/drawingml/2006/table">
            <a:tbl>
              <a:tblPr/>
              <a:tblGrid>
                <a:gridCol w="1185420">
                  <a:extLst>
                    <a:ext uri="{9D8B030D-6E8A-4147-A177-3AD203B41FA5}">
                      <a16:colId xmlns:a16="http://schemas.microsoft.com/office/drawing/2014/main" val="3550622196"/>
                    </a:ext>
                  </a:extLst>
                </a:gridCol>
                <a:gridCol w="611830">
                  <a:extLst>
                    <a:ext uri="{9D8B030D-6E8A-4147-A177-3AD203B41FA5}">
                      <a16:colId xmlns:a16="http://schemas.microsoft.com/office/drawing/2014/main" val="843380104"/>
                    </a:ext>
                  </a:extLst>
                </a:gridCol>
                <a:gridCol w="611830">
                  <a:extLst>
                    <a:ext uri="{9D8B030D-6E8A-4147-A177-3AD203B41FA5}">
                      <a16:colId xmlns:a16="http://schemas.microsoft.com/office/drawing/2014/main" val="2900197934"/>
                    </a:ext>
                  </a:extLst>
                </a:gridCol>
                <a:gridCol w="611830">
                  <a:extLst>
                    <a:ext uri="{9D8B030D-6E8A-4147-A177-3AD203B41FA5}">
                      <a16:colId xmlns:a16="http://schemas.microsoft.com/office/drawing/2014/main" val="1332839094"/>
                    </a:ext>
                  </a:extLst>
                </a:gridCol>
                <a:gridCol w="611830">
                  <a:extLst>
                    <a:ext uri="{9D8B030D-6E8A-4147-A177-3AD203B41FA5}">
                      <a16:colId xmlns:a16="http://schemas.microsoft.com/office/drawing/2014/main" val="503516679"/>
                    </a:ext>
                  </a:extLst>
                </a:gridCol>
                <a:gridCol w="611830">
                  <a:extLst>
                    <a:ext uri="{9D8B030D-6E8A-4147-A177-3AD203B41FA5}">
                      <a16:colId xmlns:a16="http://schemas.microsoft.com/office/drawing/2014/main" val="985049943"/>
                    </a:ext>
                  </a:extLst>
                </a:gridCol>
                <a:gridCol w="611830">
                  <a:extLst>
                    <a:ext uri="{9D8B030D-6E8A-4147-A177-3AD203B41FA5}">
                      <a16:colId xmlns:a16="http://schemas.microsoft.com/office/drawing/2014/main" val="2918970728"/>
                    </a:ext>
                  </a:extLst>
                </a:gridCol>
                <a:gridCol w="611830">
                  <a:extLst>
                    <a:ext uri="{9D8B030D-6E8A-4147-A177-3AD203B41FA5}">
                      <a16:colId xmlns:a16="http://schemas.microsoft.com/office/drawing/2014/main" val="948713375"/>
                    </a:ext>
                  </a:extLst>
                </a:gridCol>
                <a:gridCol w="611830">
                  <a:extLst>
                    <a:ext uri="{9D8B030D-6E8A-4147-A177-3AD203B41FA5}">
                      <a16:colId xmlns:a16="http://schemas.microsoft.com/office/drawing/2014/main" val="3931887802"/>
                    </a:ext>
                  </a:extLst>
                </a:gridCol>
                <a:gridCol w="611830">
                  <a:extLst>
                    <a:ext uri="{9D8B030D-6E8A-4147-A177-3AD203B41FA5}">
                      <a16:colId xmlns:a16="http://schemas.microsoft.com/office/drawing/2014/main" val="1198148349"/>
                    </a:ext>
                  </a:extLst>
                </a:gridCol>
                <a:gridCol w="611830">
                  <a:extLst>
                    <a:ext uri="{9D8B030D-6E8A-4147-A177-3AD203B41FA5}">
                      <a16:colId xmlns:a16="http://schemas.microsoft.com/office/drawing/2014/main" val="937595133"/>
                    </a:ext>
                  </a:extLst>
                </a:gridCol>
                <a:gridCol w="611830">
                  <a:extLst>
                    <a:ext uri="{9D8B030D-6E8A-4147-A177-3AD203B41FA5}">
                      <a16:colId xmlns:a16="http://schemas.microsoft.com/office/drawing/2014/main" val="2806547835"/>
                    </a:ext>
                  </a:extLst>
                </a:gridCol>
                <a:gridCol w="70105">
                  <a:extLst>
                    <a:ext uri="{9D8B030D-6E8A-4147-A177-3AD203B41FA5}">
                      <a16:colId xmlns:a16="http://schemas.microsoft.com/office/drawing/2014/main" val="2651636344"/>
                    </a:ext>
                  </a:extLst>
                </a:gridCol>
                <a:gridCol w="726548">
                  <a:extLst>
                    <a:ext uri="{9D8B030D-6E8A-4147-A177-3AD203B41FA5}">
                      <a16:colId xmlns:a16="http://schemas.microsoft.com/office/drawing/2014/main" val="687031940"/>
                    </a:ext>
                  </a:extLst>
                </a:gridCol>
              </a:tblGrid>
              <a:tr h="199334">
                <a:tc gridSpan="14">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81611128"/>
                  </a:ext>
                </a:extLst>
              </a:tr>
              <a:tr h="536141">
                <a:tc>
                  <a:txBody>
                    <a:bodyPr/>
                    <a:lstStyle/>
                    <a:p>
                      <a:pPr algn="ctr" fontAlgn="ctr"/>
                      <a:r>
                        <a:rPr lang="en-IN" sz="1000" b="1" i="0" u="none" strike="noStrike">
                          <a:solidFill>
                            <a:srgbClr val="000000"/>
                          </a:solidFill>
                          <a:effectLst/>
                          <a:latin typeface="Calibri" panose="020F0502020204030204" pitchFamily="34" charset="0"/>
                        </a:rPr>
                        <a:t>ln_doc_type_rolled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national 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driving license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umid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passport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social security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professional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postal id card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less_frequent_cat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6256115"/>
                  </a:ext>
                </a:extLst>
              </a:tr>
              <a:tr h="178714">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F6C"/>
                    </a:solidFill>
                  </a:tcPr>
                </a:tc>
                <a:tc>
                  <a:txBody>
                    <a:bodyPr/>
                    <a:lstStyle/>
                    <a:p>
                      <a:pPr algn="ctr" fontAlgn="ctr"/>
                      <a:r>
                        <a:rPr lang="en-IN" sz="1000" b="0" i="0" u="none" strike="noStrike">
                          <a:solidFill>
                            <a:srgbClr val="000000"/>
                          </a:solidFill>
                          <a:effectLst/>
                          <a:latin typeface="Calibri" panose="020F0502020204030204" pitchFamily="34" charset="0"/>
                        </a:rPr>
                        <a:t>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r>
                        <a:rPr lang="en-IN" sz="1000" b="0" i="0" u="none" strike="noStrike">
                          <a:solidFill>
                            <a:srgbClr val="000000"/>
                          </a:solidFill>
                          <a:effectLst/>
                          <a:latin typeface="Calibri" panose="020F0502020204030204" pitchFamily="34" charset="0"/>
                        </a:rPr>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2C27C"/>
                    </a:solidFill>
                  </a:tcPr>
                </a:tc>
                <a:tc>
                  <a:txBody>
                    <a:bodyPr/>
                    <a:lstStyle/>
                    <a:p>
                      <a:pPr algn="ctr" fontAlgn="ctr"/>
                      <a:r>
                        <a:rPr lang="en-IN" sz="1000" b="0" i="0" u="none" strike="noStrike">
                          <a:solidFill>
                            <a:srgbClr val="000000"/>
                          </a:solidFill>
                          <a:effectLst/>
                          <a:latin typeface="Calibri" panose="020F0502020204030204" pitchFamily="34" charset="0"/>
                        </a:rPr>
                        <a:t>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r>
                        <a:rPr lang="en-IN" sz="1000" b="0" i="0" u="none" strike="noStrike">
                          <a:solidFill>
                            <a:srgbClr val="F1F1F1"/>
                          </a:solidFill>
                          <a:effectLst/>
                          <a:latin typeface="Calibri" panose="020F0502020204030204" pitchFamily="34" charset="0"/>
                        </a:rPr>
                        <a:t>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0.27276985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0551036"/>
                  </a:ext>
                </a:extLst>
              </a:tr>
              <a:tr h="178714">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000000"/>
                          </a:solidFill>
                          <a:effectLst/>
                          <a:latin typeface="Calibri" panose="020F0502020204030204" pitchFamily="34" charset="0"/>
                        </a:rPr>
                        <a:t>29.4%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25.8%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r>
                        <a:rPr lang="en-IN" sz="1000" b="0" i="0" u="none" strike="noStrike">
                          <a:solidFill>
                            <a:srgbClr val="F1F1F1"/>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0.27125114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56144"/>
                  </a:ext>
                </a:extLst>
              </a:tr>
              <a:tr h="178714">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30.5%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ctr" fontAlgn="ctr"/>
                      <a:r>
                        <a:rPr lang="en-IN" sz="1000" b="0" i="0" u="none" strike="noStrike">
                          <a:solidFill>
                            <a:srgbClr val="000000"/>
                          </a:solidFill>
                          <a:effectLst/>
                          <a:latin typeface="Calibri" panose="020F0502020204030204" pitchFamily="34"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000" b="0" i="0" u="none" strike="noStrike">
                          <a:solidFill>
                            <a:srgbClr val="000000"/>
                          </a:solidFill>
                          <a:effectLst/>
                          <a:latin typeface="Calibri" panose="020F0502020204030204" pitchFamily="34" charset="0"/>
                        </a:rPr>
                        <a:t>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r>
                        <a:rPr lang="en-IN" sz="1000" b="0" i="0" u="none" strike="noStrike">
                          <a:solidFill>
                            <a:srgbClr val="000000"/>
                          </a:solidFill>
                          <a:effectLst/>
                          <a:latin typeface="Calibri" panose="020F0502020204030204" pitchFamily="34" charset="0"/>
                        </a:rPr>
                        <a:t>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CA7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0.27160578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3276570"/>
                  </a:ext>
                </a:extLst>
              </a:tr>
              <a:tr h="178714">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r>
                        <a:rPr lang="en-IN" sz="1000" b="0" i="0" u="none" strike="noStrike">
                          <a:solidFill>
                            <a:srgbClr val="F1F1F1"/>
                          </a:solidFill>
                          <a:effectLst/>
                          <a:latin typeface="Calibri" panose="020F0502020204030204" pitchFamily="34" charset="0"/>
                        </a:rPr>
                        <a:t>28.0%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r>
                        <a:rPr lang="en-IN" sz="1000" b="0" i="0" u="none" strike="noStrike">
                          <a:solidFill>
                            <a:srgbClr val="000000"/>
                          </a:solidFill>
                          <a:effectLst/>
                          <a:latin typeface="Calibri" panose="020F0502020204030204" pitchFamily="34" charset="0"/>
                        </a:rPr>
                        <a:t>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0.26884544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9020926"/>
                  </a:ext>
                </a:extLst>
              </a:tr>
              <a:tr h="178714">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r>
                        <a:rPr lang="en-IN" sz="1000" b="0" i="0" u="none" strike="noStrike">
                          <a:solidFill>
                            <a:srgbClr val="000000"/>
                          </a:solidFill>
                          <a:effectLst/>
                          <a:latin typeface="Calibri" panose="020F0502020204030204" pitchFamily="34" charset="0"/>
                        </a:rPr>
                        <a:t>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000" b="0" i="0" u="none" strike="noStrike">
                          <a:solidFill>
                            <a:srgbClr val="000000"/>
                          </a:solidFill>
                          <a:effectLst/>
                          <a:latin typeface="Calibri" panose="020F0502020204030204" pitchFamily="34" charset="0"/>
                        </a:rPr>
                        <a:t>20.3%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r>
                        <a:rPr lang="en-IN" sz="1000" b="0" i="0" u="none" strike="noStrike">
                          <a:solidFill>
                            <a:srgbClr val="F1F1F1"/>
                          </a:solidFill>
                          <a:effectLst/>
                          <a:latin typeface="Calibri" panose="020F0502020204030204" pitchFamily="34" charset="0"/>
                        </a:rPr>
                        <a:t>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0.27515154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5806876"/>
                  </a:ext>
                </a:extLst>
              </a:tr>
              <a:tr h="178714">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r>
                        <a:rPr lang="en-IN" sz="1000" b="0" i="0" u="none" strike="noStrike">
                          <a:solidFill>
                            <a:srgbClr val="000000"/>
                          </a:solidFill>
                          <a:effectLst/>
                          <a:latin typeface="Calibri" panose="020F0502020204030204" pitchFamily="34" charset="0"/>
                        </a:rPr>
                        <a:t>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F1F1F1"/>
                          </a:solidFill>
                          <a:effectLst/>
                          <a:latin typeface="Calibri" panose="020F0502020204030204" pitchFamily="34" charset="0"/>
                        </a:rPr>
                        <a:t>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0.27527841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536544"/>
                  </a:ext>
                </a:extLst>
              </a:tr>
              <a:tr h="178714">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1000" b="0" i="0" u="none" strike="noStrike">
                          <a:solidFill>
                            <a:srgbClr val="000000"/>
                          </a:solidFill>
                          <a:effectLst/>
                          <a:latin typeface="Calibri" panose="020F0502020204030204" pitchFamily="34" charset="0"/>
                        </a:rPr>
                        <a:t>18.2%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1000" b="0" i="0" u="none" strike="noStrike">
                          <a:solidFill>
                            <a:srgbClr val="000000"/>
                          </a:solidFill>
                          <a:effectLst/>
                          <a:latin typeface="Calibri" panose="020F0502020204030204" pitchFamily="34" charset="0"/>
                        </a:rPr>
                        <a:t>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0.28128463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2175360"/>
                  </a:ext>
                </a:extLst>
              </a:tr>
              <a:tr h="178714">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1000" b="0" i="0" u="none" strike="noStrike">
                          <a:solidFill>
                            <a:srgbClr val="000000"/>
                          </a:solidFill>
                          <a:effectLst/>
                          <a:latin typeface="Calibri" panose="020F0502020204030204" pitchFamily="34" charset="0"/>
                        </a:rPr>
                        <a:t>29.9%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880"/>
                    </a:solidFill>
                  </a:tcPr>
                </a:tc>
                <a:tc>
                  <a:txBody>
                    <a:bodyPr/>
                    <a:lstStyle/>
                    <a:p>
                      <a:pPr algn="ctr" fontAlgn="ctr"/>
                      <a:r>
                        <a:rPr lang="en-IN" sz="1000" b="0" i="0" u="none" strike="noStrike">
                          <a:solidFill>
                            <a:srgbClr val="000000"/>
                          </a:solidFill>
                          <a:effectLst/>
                          <a:latin typeface="Calibri" panose="020F0502020204030204" pitchFamily="34" charset="0"/>
                        </a:rPr>
                        <a:t>18.1%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0DD81"/>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r>
                        <a:rPr lang="en-IN" sz="1000" b="0" i="0" u="none" strike="noStrike">
                          <a:solidFill>
                            <a:srgbClr val="F1F1F1"/>
                          </a:solidFill>
                          <a:effectLst/>
                          <a:latin typeface="Calibri" panose="020F0502020204030204" pitchFamily="34" charset="0"/>
                        </a:rPr>
                        <a:t>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0.27745954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3150691"/>
                  </a:ext>
                </a:extLst>
              </a:tr>
              <a:tr h="178714">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000000"/>
                          </a:solidFill>
                          <a:effectLst/>
                          <a:latin typeface="Calibri" panose="020F0502020204030204" pitchFamily="34" charset="0"/>
                        </a:rPr>
                        <a:t>30.7%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000" b="0" i="0" u="none" strike="noStrike">
                          <a:solidFill>
                            <a:srgbClr val="000000"/>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8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0.28186643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05627"/>
                  </a:ext>
                </a:extLst>
              </a:tr>
              <a:tr h="178714">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IN" sz="1000" b="0" i="0" u="none" strike="noStrike" dirty="0">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r>
                        <a:rPr lang="en-IN" sz="1000" b="0" i="0" u="none" strike="noStrike">
                          <a:solidFill>
                            <a:srgbClr val="F1F1F1"/>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r>
                        <a:rPr lang="en-IN" sz="1000" b="0" i="0" u="none" strike="noStrike">
                          <a:solidFill>
                            <a:srgbClr val="F1F1F1"/>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0.27995464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6485280"/>
                  </a:ext>
                </a:extLst>
              </a:tr>
              <a:tr h="178714">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1000" b="0" i="0" u="none" strike="noStrike">
                          <a:solidFill>
                            <a:srgbClr val="000000"/>
                          </a:solidFill>
                          <a:effectLst/>
                          <a:latin typeface="Calibri" panose="020F0502020204030204" pitchFamily="34" charset="0"/>
                        </a:rPr>
                        <a:t>28.6%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r>
                        <a:rPr lang="en-IN" sz="1000" b="0" i="0" u="none" strike="noStrike">
                          <a:solidFill>
                            <a:srgbClr val="000000"/>
                          </a:solidFill>
                          <a:effectLst/>
                          <a:latin typeface="Calibri" panose="020F0502020204030204" pitchFamily="34" charset="0"/>
                        </a:rPr>
                        <a:t>17.2%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F1F1F1"/>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1000" b="0" i="0" u="none" strike="noStrike">
                          <a:solidFill>
                            <a:srgbClr val="F1F1F1"/>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0.28024897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3509433"/>
                  </a:ext>
                </a:extLst>
              </a:tr>
              <a:tr h="178714">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r>
                        <a:rPr lang="en-IN" sz="1000" b="0" i="0" u="none" strike="noStrike">
                          <a:solidFill>
                            <a:srgbClr val="000000"/>
                          </a:solidFill>
                          <a:effectLst/>
                          <a:latin typeface="Calibri" panose="020F0502020204030204" pitchFamily="34" charset="0"/>
                        </a:rPr>
                        <a:t>30.3%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CA7D"/>
                    </a:solidFill>
                  </a:tcPr>
                </a:tc>
                <a:tc>
                  <a:txBody>
                    <a:bodyPr/>
                    <a:lstStyle/>
                    <a:p>
                      <a:pPr algn="ctr" fontAlgn="ctr"/>
                      <a:r>
                        <a:rPr lang="en-IN" sz="1000" b="0" i="0" u="none" strike="noStrike">
                          <a:solidFill>
                            <a:srgbClr val="F1F1F1"/>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0.28031537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893020"/>
                  </a:ext>
                </a:extLst>
              </a:tr>
            </a:tbl>
          </a:graphicData>
        </a:graphic>
      </p:graphicFrame>
    </p:spTree>
    <p:extLst>
      <p:ext uri="{BB962C8B-B14F-4D97-AF65-F5344CB8AC3E}">
        <p14:creationId xmlns:p14="http://schemas.microsoft.com/office/powerpoint/2010/main" val="159748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0157-61F0-4B63-25EA-19BEA16916E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2ACEB17F-7078-B729-97AE-5ACC1C59A97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2: ln_doc_type_rolled ( 5 / 5 )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0669010A-B91B-9219-CDB4-DC4B21857FE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21</a:t>
            </a:fld>
            <a:endParaRPr lang="en-PH"/>
          </a:p>
        </p:txBody>
      </p:sp>
      <p:pic>
        <p:nvPicPr>
          <p:cNvPr id="7" name="Picture 6">
            <a:extLst>
              <a:ext uri="{FF2B5EF4-FFF2-40B4-BE49-F238E27FC236}">
                <a16:creationId xmlns:a16="http://schemas.microsoft.com/office/drawing/2014/main" id="{867659C0-9F19-94D6-7BBC-14AF607EB2B6}"/>
              </a:ext>
            </a:extLst>
          </p:cNvPr>
          <p:cNvPicPr>
            <a:picLocks noChangeAspect="1"/>
          </p:cNvPicPr>
          <p:nvPr/>
        </p:nvPicPr>
        <p:blipFill>
          <a:blip r:embed="rId2"/>
          <a:stretch>
            <a:fillRect/>
          </a:stretch>
        </p:blipFill>
        <p:spPr>
          <a:xfrm>
            <a:off x="945940" y="680186"/>
            <a:ext cx="9420225" cy="3714750"/>
          </a:xfrm>
          <a:prstGeom prst="rect">
            <a:avLst/>
          </a:prstGeom>
        </p:spPr>
      </p:pic>
      <p:sp>
        <p:nvSpPr>
          <p:cNvPr id="8" name="TextBox 7">
            <a:extLst>
              <a:ext uri="{FF2B5EF4-FFF2-40B4-BE49-F238E27FC236}">
                <a16:creationId xmlns:a16="http://schemas.microsoft.com/office/drawing/2014/main" id="{68D431DE-1CAF-0131-0923-7084384C7DA6}"/>
              </a:ext>
            </a:extLst>
          </p:cNvPr>
          <p:cNvSpPr txBox="1"/>
          <p:nvPr/>
        </p:nvSpPr>
        <p:spPr>
          <a:xfrm>
            <a:off x="1782112" y="4875948"/>
            <a:ext cx="8323603"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during the baseline period (Aug 2024 to Jan 2025) stayed low, peaking just above 0.015 in Jan 2025 — indicating moderate but stable variation.</a:t>
            </a:r>
          </a:p>
          <a:p>
            <a:pPr marL="285750" indent="-285750">
              <a:spcAft>
                <a:spcPts val="1200"/>
              </a:spcAft>
              <a:buFont typeface="Arial" panose="020B0604020202020204" pitchFamily="34" charset="0"/>
              <a:buChar char="•"/>
            </a:pPr>
            <a:r>
              <a:rPr lang="en-US" sz="1300" dirty="0">
                <a:ea typeface="+mn-lt"/>
                <a:cs typeface="+mn-lt"/>
              </a:rPr>
              <a:t>In the Test/OOT period (Feb to Jul 2025), CSI values showed mild volatility, fluctuating between ~0.017 and ~0.035.</a:t>
            </a:r>
          </a:p>
          <a:p>
            <a:pPr marL="285750" indent="-285750">
              <a:spcAft>
                <a:spcPts val="1200"/>
              </a:spcAft>
              <a:buFont typeface="Arial" panose="020B0604020202020204" pitchFamily="34" charset="0"/>
              <a:buChar char="•"/>
            </a:pPr>
            <a:r>
              <a:rPr lang="en-US" sz="1300" dirty="0">
                <a:ea typeface="+mn-lt"/>
                <a:cs typeface="+mn-lt"/>
              </a:rPr>
              <a:t>Despite the fluctuations, all CSI values remained well below the 0.1 threshold, confirming no meaningful data drift.</a:t>
            </a:r>
            <a:endParaRPr lang="en-US" sz="1300" dirty="0"/>
          </a:p>
        </p:txBody>
      </p:sp>
    </p:spTree>
    <p:extLst>
      <p:ext uri="{BB962C8B-B14F-4D97-AF65-F5344CB8AC3E}">
        <p14:creationId xmlns:p14="http://schemas.microsoft.com/office/powerpoint/2010/main" val="362956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D0E76-2D0E-7462-5016-5763EBD8D90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F2548A0B-1C35-45F5-54D0-5A9D4DA36AE4}"/>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3: </a:t>
            </a:r>
            <a:r>
              <a:rPr lang="en-US" sz="2500" dirty="0" err="1">
                <a:ea typeface="+mj-lt"/>
                <a:cs typeface="+mj-lt"/>
              </a:rPr>
              <a:t>ln_industry_new_cat_bin</a:t>
            </a:r>
            <a:r>
              <a:rPr lang="en-US" sz="2500" dirty="0">
                <a:ea typeface="+mj-lt"/>
                <a:cs typeface="+mj-lt"/>
              </a:rPr>
              <a:t> </a:t>
            </a:r>
            <a:r>
              <a:rPr lang="en-IN" sz="2500" dirty="0">
                <a:ea typeface="+mj-lt"/>
                <a:cs typeface="+mj-lt"/>
              </a:rPr>
              <a:t>( 1 / 5 )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0B686513-22F4-01FD-269D-AF5A5BDDEA45}"/>
              </a:ext>
            </a:extLst>
          </p:cNvPr>
          <p:cNvSpPr txBox="1"/>
          <p:nvPr/>
        </p:nvSpPr>
        <p:spPr>
          <a:xfrm>
            <a:off x="227869" y="477649"/>
            <a:ext cx="9693798" cy="492443"/>
          </a:xfrm>
          <a:prstGeom prst="rect">
            <a:avLst/>
          </a:prstGeom>
          <a:noFill/>
        </p:spPr>
        <p:txBody>
          <a:bodyPr wrap="square" rtlCol="0">
            <a:spAutoFit/>
          </a:bodyPr>
          <a:lstStyle/>
          <a:p>
            <a:r>
              <a:rPr lang="en-US" sz="1300"/>
              <a:t>Type of industry in which loan applicant is employed. Any industry that does not fall under the predefined categories is grouped into a new category called “New”</a:t>
            </a:r>
            <a:endParaRPr lang="en-IN" sz="1300"/>
          </a:p>
        </p:txBody>
      </p:sp>
      <p:graphicFrame>
        <p:nvGraphicFramePr>
          <p:cNvPr id="18" name="Table 17">
            <a:extLst>
              <a:ext uri="{FF2B5EF4-FFF2-40B4-BE49-F238E27FC236}">
                <a16:creationId xmlns:a16="http://schemas.microsoft.com/office/drawing/2014/main" id="{72CD5155-3757-A015-8958-5B108E7F5C5C}"/>
              </a:ext>
            </a:extLst>
          </p:cNvPr>
          <p:cNvGraphicFramePr>
            <a:graphicFrameLocks noGrp="1"/>
          </p:cNvGraphicFramePr>
          <p:nvPr>
            <p:extLst>
              <p:ext uri="{D42A27DB-BD31-4B8C-83A1-F6EECF244321}">
                <p14:modId xmlns:p14="http://schemas.microsoft.com/office/powerpoint/2010/main" val="3690327699"/>
              </p:ext>
            </p:extLst>
          </p:nvPr>
        </p:nvGraphicFramePr>
        <p:xfrm>
          <a:off x="5828232" y="839015"/>
          <a:ext cx="5996121" cy="3715732"/>
        </p:xfrm>
        <a:graphic>
          <a:graphicData uri="http://schemas.openxmlformats.org/drawingml/2006/table">
            <a:tbl>
              <a:tblPr/>
              <a:tblGrid>
                <a:gridCol w="1068092">
                  <a:extLst>
                    <a:ext uri="{9D8B030D-6E8A-4147-A177-3AD203B41FA5}">
                      <a16:colId xmlns:a16="http://schemas.microsoft.com/office/drawing/2014/main" val="3273628326"/>
                    </a:ext>
                  </a:extLst>
                </a:gridCol>
                <a:gridCol w="4420421">
                  <a:extLst>
                    <a:ext uri="{9D8B030D-6E8A-4147-A177-3AD203B41FA5}">
                      <a16:colId xmlns:a16="http://schemas.microsoft.com/office/drawing/2014/main" val="1147881914"/>
                    </a:ext>
                  </a:extLst>
                </a:gridCol>
                <a:gridCol w="507608">
                  <a:extLst>
                    <a:ext uri="{9D8B030D-6E8A-4147-A177-3AD203B41FA5}">
                      <a16:colId xmlns:a16="http://schemas.microsoft.com/office/drawing/2014/main" val="2096104180"/>
                    </a:ext>
                  </a:extLst>
                </a:gridCol>
              </a:tblGrid>
              <a:tr h="253955">
                <a:tc>
                  <a:txBody>
                    <a:bodyPr/>
                    <a:lstStyle/>
                    <a:p>
                      <a:pPr algn="ctr" rtl="0" fontAlgn="ctr">
                        <a:buNone/>
                      </a:pPr>
                      <a:r>
                        <a:rPr lang="en-IN" sz="1200" b="1" i="0" u="none" strike="noStrike">
                          <a:solidFill>
                            <a:srgbClr val="FFFFFF"/>
                          </a:solidFill>
                          <a:effectLst/>
                          <a:latin typeface="Calibri" panose="020F0502020204030204" pitchFamily="34" charset="0"/>
                        </a:rPr>
                        <a:t>Bad_PCT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ln_industry_new_cat</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tc>
                  <a:txBody>
                    <a:bodyPr/>
                    <a:lstStyle/>
                    <a:p>
                      <a:pPr algn="ctr" rtl="0" fontAlgn="ctr">
                        <a:buNone/>
                      </a:pPr>
                      <a:r>
                        <a:rPr lang="en-IN" sz="1200" b="1" i="0" u="none" strike="noStrike">
                          <a:solidFill>
                            <a:srgbClr val="FFFFFF"/>
                          </a:solidFill>
                          <a:effectLst/>
                          <a:latin typeface="Calibri" panose="020F0502020204030204" pitchFamily="34" charset="0"/>
                        </a:rPr>
                        <a:t>Bin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3398873164"/>
                  </a:ext>
                </a:extLst>
              </a:tr>
              <a:tr h="1152950">
                <a:tc>
                  <a:txBody>
                    <a:bodyPr/>
                    <a:lstStyle/>
                    <a:p>
                      <a:pPr algn="ctr" rtl="0" fontAlgn="ctr">
                        <a:buNone/>
                      </a:pPr>
                      <a:r>
                        <a:rPr lang="en-IN" sz="1000" b="0" i="0" u="none" strike="noStrike" dirty="0" err="1">
                          <a:solidFill>
                            <a:srgbClr val="000000"/>
                          </a:solidFill>
                          <a:effectLst/>
                          <a:latin typeface="Calibri" panose="020F0502020204030204" pitchFamily="34" charset="0"/>
                        </a:rPr>
                        <a:t>Bad_PCT</a:t>
                      </a:r>
                      <a:r>
                        <a:rPr lang="en-IN" sz="1000" b="0" i="0" u="none" strike="noStrike" dirty="0">
                          <a:solidFill>
                            <a:srgbClr val="000000"/>
                          </a:solidFill>
                          <a:effectLst/>
                          <a:latin typeface="Calibri" panose="020F0502020204030204" pitchFamily="34" charset="0"/>
                        </a:rPr>
                        <a:t> &lt; 10</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dirty="0">
                          <a:solidFill>
                            <a:srgbClr val="000000"/>
                          </a:solidFill>
                          <a:effectLst/>
                          <a:latin typeface="Calibri" panose="020F0502020204030204" pitchFamily="34" charset="0"/>
                        </a:rPr>
                        <a:t>'accounting/bookkeeping/auditing', 'agribusiness/animal farming/fishing', 'architecture/engineering', 'banking', 'computer/it related services', 'education/private schools', 'govt. institution', 'hospital and medical services', 'insurance activities', 'legal service/law firm', 'manufacturing', '</a:t>
                      </a:r>
                      <a:r>
                        <a:rPr lang="en-IN" sz="1000" b="0" i="0" u="none" strike="noStrike" dirty="0" err="1">
                          <a:solidFill>
                            <a:srgbClr val="000000"/>
                          </a:solidFill>
                          <a:effectLst/>
                          <a:latin typeface="Calibri" panose="020F0502020204030204" pitchFamily="34" charset="0"/>
                        </a:rPr>
                        <a:t>ngos</a:t>
                      </a:r>
                      <a:r>
                        <a:rPr lang="en-IN" sz="1000" b="0" i="0" u="none" strike="noStrike" dirty="0">
                          <a:solidFill>
                            <a:srgbClr val="000000"/>
                          </a:solidFill>
                          <a:effectLst/>
                          <a:latin typeface="Calibri" panose="020F0502020204030204" pitchFamily="34" charset="0"/>
                        </a:rPr>
                        <a:t>/nonprofit organization/foundation', 'pawnshop/remittance agent/virtual currency', 'religious organization', 'tourism, hotel and resorts'</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1648443607"/>
                  </a:ext>
                </a:extLst>
              </a:tr>
              <a:tr h="798351">
                <a:tc>
                  <a:txBody>
                    <a:bodyPr/>
                    <a:lstStyle/>
                    <a:p>
                      <a:pPr algn="ctr" rtl="0" fontAlgn="ctr">
                        <a:buNone/>
                      </a:pPr>
                      <a:r>
                        <a:rPr lang="en-IN" sz="1000" b="0" i="0" u="none" strike="noStrike" dirty="0">
                          <a:solidFill>
                            <a:srgbClr val="000000"/>
                          </a:solidFill>
                          <a:effectLst/>
                          <a:latin typeface="Calibri" panose="020F0502020204030204" pitchFamily="34" charset="0"/>
                        </a:rPr>
                        <a:t>10 &lt;= </a:t>
                      </a:r>
                      <a:r>
                        <a:rPr lang="en-IN" sz="1000" b="0" i="0" u="none" strike="noStrike" dirty="0" err="1">
                          <a:solidFill>
                            <a:srgbClr val="000000"/>
                          </a:solidFill>
                          <a:effectLst/>
                          <a:latin typeface="Calibri" panose="020F0502020204030204" pitchFamily="34" charset="0"/>
                        </a:rPr>
                        <a:t>Bad_PCT</a:t>
                      </a:r>
                      <a:r>
                        <a:rPr lang="en-IN" sz="1000" b="0" i="0" u="none" strike="noStrike" dirty="0">
                          <a:solidFill>
                            <a:srgbClr val="000000"/>
                          </a:solidFill>
                          <a:effectLst/>
                          <a:latin typeface="Calibri" panose="020F0502020204030204" pitchFamily="34" charset="0"/>
                        </a:rPr>
                        <a:t> &lt; 13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l" rtl="0" fontAlgn="ctr">
                        <a:buNone/>
                      </a:pPr>
                      <a:r>
                        <a:rPr lang="en-IN" sz="1000" b="0" i="0" u="none" strike="noStrike" dirty="0">
                          <a:solidFill>
                            <a:srgbClr val="000000"/>
                          </a:solidFill>
                          <a:effectLst/>
                          <a:latin typeface="Calibri" panose="020F0502020204030204" pitchFamily="34" charset="0"/>
                        </a:rPr>
                        <a:t>'airline/aviation', 'business process outsourcing/tele marketing', "convenience store/internet cafe's", 'fin tech/financial services', 'freight and cargo', 'manpower/manning agencies', 'others', 'real estate', 'repair, sanitation and housekeeping', 'utilities (electricity, gas and water)', 'wholesale and retail trade'</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2783924112"/>
                  </a:ext>
                </a:extLst>
              </a:tr>
              <a:tr h="991242">
                <a:tc>
                  <a:txBody>
                    <a:bodyPr/>
                    <a:lstStyle/>
                    <a:p>
                      <a:pPr algn="ctr" rtl="0" fontAlgn="ctr">
                        <a:buNone/>
                      </a:pPr>
                      <a:r>
                        <a:rPr lang="en-IN" sz="1000" b="0" i="0" u="none" strike="noStrike" dirty="0" err="1">
                          <a:solidFill>
                            <a:srgbClr val="000000"/>
                          </a:solidFill>
                          <a:effectLst/>
                          <a:latin typeface="Calibri" panose="020F0502020204030204" pitchFamily="34" charset="0"/>
                        </a:rPr>
                        <a:t>Bad_PCT</a:t>
                      </a:r>
                      <a:r>
                        <a:rPr lang="en-IN" sz="1000" b="0" i="0" u="none" strike="noStrike" dirty="0">
                          <a:solidFill>
                            <a:srgbClr val="000000"/>
                          </a:solidFill>
                          <a:effectLst/>
                          <a:latin typeface="Calibri" panose="020F0502020204030204" pitchFamily="34" charset="0"/>
                        </a:rPr>
                        <a:t> &gt;= 13</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IN" sz="1000" b="0" i="0" u="none" strike="noStrike" dirty="0">
                          <a:solidFill>
                            <a:srgbClr val="000000"/>
                          </a:solidFill>
                          <a:effectLst/>
                          <a:latin typeface="Calibri" panose="020F0502020204030204" pitchFamily="34" charset="0"/>
                        </a:rPr>
                        <a:t>'advertising/sales/marketing', 'beauty and health services', 'construction', 'food industry/restaurants/</a:t>
                      </a:r>
                      <a:r>
                        <a:rPr lang="en-IN" sz="1000" b="0" i="0" u="none" strike="noStrike" dirty="0" err="1">
                          <a:solidFill>
                            <a:srgbClr val="000000"/>
                          </a:solidFill>
                          <a:effectLst/>
                          <a:latin typeface="Calibri" panose="020F0502020204030204" pitchFamily="34" charset="0"/>
                        </a:rPr>
                        <a:t>fastfoods</a:t>
                      </a:r>
                      <a:r>
                        <a:rPr lang="en-IN" sz="1000" b="0" i="0" u="none" strike="noStrike" dirty="0">
                          <a:solidFill>
                            <a:srgbClr val="000000"/>
                          </a:solidFill>
                          <a:effectLst/>
                          <a:latin typeface="Calibri" panose="020F0502020204030204" pitchFamily="34" charset="0"/>
                        </a:rPr>
                        <a:t>', '</a:t>
                      </a:r>
                      <a:r>
                        <a:rPr lang="en-IN" sz="1000" b="0" i="0" u="none" strike="noStrike" dirty="0" err="1">
                          <a:solidFill>
                            <a:srgbClr val="000000"/>
                          </a:solidFill>
                          <a:effectLst/>
                          <a:latin typeface="Calibri" panose="020F0502020204030204" pitchFamily="34" charset="0"/>
                        </a:rPr>
                        <a:t>fx</a:t>
                      </a:r>
                      <a:r>
                        <a:rPr lang="en-IN" sz="1000" b="0" i="0" u="none" strike="noStrike" dirty="0">
                          <a:solidFill>
                            <a:srgbClr val="000000"/>
                          </a:solidFill>
                          <a:effectLst/>
                          <a:latin typeface="Calibri" panose="020F0502020204030204" pitchFamily="34" charset="0"/>
                        </a:rPr>
                        <a:t> dealer/money changer', 'gambling and betting (online gaming, lottery, casino)', 'gold/</a:t>
                      </a:r>
                      <a:r>
                        <a:rPr lang="en-IN" sz="1000" b="0" i="0" u="none" strike="noStrike" dirty="0" err="1">
                          <a:solidFill>
                            <a:srgbClr val="000000"/>
                          </a:solidFill>
                          <a:effectLst/>
                          <a:latin typeface="Calibri" panose="020F0502020204030204" pitchFamily="34" charset="0"/>
                        </a:rPr>
                        <a:t>jewelry</a:t>
                      </a:r>
                      <a:r>
                        <a:rPr lang="en-IN" sz="1000" b="0" i="0" u="none" strike="noStrike" dirty="0">
                          <a:solidFill>
                            <a:srgbClr val="000000"/>
                          </a:solidFill>
                          <a:effectLst/>
                          <a:latin typeface="Calibri" panose="020F0502020204030204" pitchFamily="34" charset="0"/>
                        </a:rPr>
                        <a:t>/precious metals/art/antique dealership', 'maritime/shipping', 'recreation (arts, entertainment/media, sports)', 'telecommunication', 'transportation'</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r>
                        <a:rPr lang="en-IN" sz="10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03589331"/>
                  </a:ext>
                </a:extLst>
              </a:tr>
              <a:tr h="519234">
                <a:tc>
                  <a:txBody>
                    <a:bodyPr/>
                    <a:lstStyle/>
                    <a:p>
                      <a:pPr algn="ctr" rtl="0" fontAlgn="ctr">
                        <a:buNone/>
                      </a:pPr>
                      <a:r>
                        <a:rPr lang="en-US" sz="1000" b="0" i="0" u="none" strike="noStrike">
                          <a:solidFill>
                            <a:srgbClr val="000000"/>
                          </a:solidFill>
                          <a:effectLst/>
                          <a:latin typeface="Calibri" panose="020F0502020204030204" pitchFamily="34" charset="0"/>
                        </a:rPr>
                        <a:t>missing</a:t>
                      </a:r>
                      <a:endParaRPr lang="en-IN" sz="10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l" rtl="0" fontAlgn="ctr">
                        <a:buNone/>
                      </a:pPr>
                      <a:r>
                        <a:rPr lang="en-US" sz="1000" b="0" i="0" u="none" strike="noStrike" dirty="0">
                          <a:solidFill>
                            <a:srgbClr val="000000"/>
                          </a:solidFill>
                          <a:effectLst/>
                          <a:latin typeface="Calibri" panose="020F0502020204030204" pitchFamily="34" charset="0"/>
                        </a:rPr>
                        <a:t>Users with their source of funds as </a:t>
                      </a:r>
                      <a:r>
                        <a:rPr lang="en-US" sz="1000" dirty="0"/>
                        <a:t>'Remittance’, 'Pension’, 'Inheritance/Retirement Funds’, 'Interest on Deposits and Investments’, 'Allowance'</a:t>
                      </a:r>
                      <a:endParaRPr lang="en-IN" sz="10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tc>
                  <a:txBody>
                    <a:bodyPr/>
                    <a:lstStyle/>
                    <a:p>
                      <a:pPr algn="ctr" rtl="0" fontAlgn="ctr">
                        <a:buNone/>
                      </a:pPr>
                      <a:endParaRPr lang="en-IN" sz="10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1558023904"/>
                  </a:ext>
                </a:extLst>
              </a:tr>
            </a:tbl>
          </a:graphicData>
        </a:graphic>
      </p:graphicFrame>
      <p:sp>
        <p:nvSpPr>
          <p:cNvPr id="19" name="Slide Number Placeholder 1">
            <a:extLst>
              <a:ext uri="{FF2B5EF4-FFF2-40B4-BE49-F238E27FC236}">
                <a16:creationId xmlns:a16="http://schemas.microsoft.com/office/drawing/2014/main" id="{E5C7E568-BD8D-AAC7-458F-ED2C1AD35157}"/>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22</a:t>
            </a:fld>
            <a:endParaRPr lang="en-PH"/>
          </a:p>
        </p:txBody>
      </p:sp>
      <p:pic>
        <p:nvPicPr>
          <p:cNvPr id="3" name="Picture 2">
            <a:extLst>
              <a:ext uri="{FF2B5EF4-FFF2-40B4-BE49-F238E27FC236}">
                <a16:creationId xmlns:a16="http://schemas.microsoft.com/office/drawing/2014/main" id="{5A80EE95-5858-0D56-BF80-F2ACAC085063}"/>
              </a:ext>
            </a:extLst>
          </p:cNvPr>
          <p:cNvPicPr>
            <a:picLocks noChangeAspect="1"/>
          </p:cNvPicPr>
          <p:nvPr/>
        </p:nvPicPr>
        <p:blipFill>
          <a:blip r:embed="rId3"/>
          <a:stretch>
            <a:fillRect/>
          </a:stretch>
        </p:blipFill>
        <p:spPr>
          <a:xfrm>
            <a:off x="293775" y="1018310"/>
            <a:ext cx="5373779" cy="5362041"/>
          </a:xfrm>
          <a:prstGeom prst="rect">
            <a:avLst/>
          </a:prstGeom>
        </p:spPr>
      </p:pic>
      <p:pic>
        <p:nvPicPr>
          <p:cNvPr id="5" name="Picture 4">
            <a:extLst>
              <a:ext uri="{FF2B5EF4-FFF2-40B4-BE49-F238E27FC236}">
                <a16:creationId xmlns:a16="http://schemas.microsoft.com/office/drawing/2014/main" id="{D8D4278B-0AD2-ECBE-4D7A-D65D91F34A62}"/>
              </a:ext>
            </a:extLst>
          </p:cNvPr>
          <p:cNvPicPr>
            <a:picLocks noChangeAspect="1"/>
          </p:cNvPicPr>
          <p:nvPr/>
        </p:nvPicPr>
        <p:blipFill>
          <a:blip r:embed="rId4"/>
          <a:stretch>
            <a:fillRect/>
          </a:stretch>
        </p:blipFill>
        <p:spPr>
          <a:xfrm>
            <a:off x="5828232" y="4744041"/>
            <a:ext cx="5996121" cy="1362265"/>
          </a:xfrm>
          <a:prstGeom prst="rect">
            <a:avLst/>
          </a:prstGeom>
        </p:spPr>
      </p:pic>
    </p:spTree>
    <p:extLst>
      <p:ext uri="{BB962C8B-B14F-4D97-AF65-F5344CB8AC3E}">
        <p14:creationId xmlns:p14="http://schemas.microsoft.com/office/powerpoint/2010/main" val="24137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80CE5-82A7-3F43-3B7E-C8DFA7A0CBD3}"/>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A2951D5C-EB6A-C6FD-A17B-25933D2B8330}"/>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3: </a:t>
            </a:r>
            <a:r>
              <a:rPr lang="en-US" sz="2500" dirty="0" err="1">
                <a:ea typeface="+mj-lt"/>
                <a:cs typeface="+mj-lt"/>
              </a:rPr>
              <a:t>ln_industry_new_cat_bin</a:t>
            </a:r>
            <a:r>
              <a:rPr lang="en-US" sz="2500" dirty="0">
                <a:ea typeface="+mj-lt"/>
                <a:cs typeface="+mj-lt"/>
              </a:rPr>
              <a:t> </a:t>
            </a:r>
            <a:r>
              <a:rPr lang="en-IN" sz="2500" dirty="0">
                <a:ea typeface="+mj-lt"/>
                <a:cs typeface="+mj-lt"/>
              </a:rPr>
              <a:t>( 2 / 5 )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5" name="Slide Number Placeholder 1">
            <a:extLst>
              <a:ext uri="{FF2B5EF4-FFF2-40B4-BE49-F238E27FC236}">
                <a16:creationId xmlns:a16="http://schemas.microsoft.com/office/drawing/2014/main" id="{0103ECF5-7613-B24F-2139-929C5E52D54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23</a:t>
            </a:fld>
            <a:endParaRPr lang="en-PH"/>
          </a:p>
        </p:txBody>
      </p:sp>
      <p:sp>
        <p:nvSpPr>
          <p:cNvPr id="3" name="Rectangle 2">
            <a:extLst>
              <a:ext uri="{FF2B5EF4-FFF2-40B4-BE49-F238E27FC236}">
                <a16:creationId xmlns:a16="http://schemas.microsoft.com/office/drawing/2014/main" id="{F15A6A77-C96A-B1A2-06A7-877E76A72AFB}"/>
              </a:ext>
            </a:extLst>
          </p:cNvPr>
          <p:cNvSpPr/>
          <p:nvPr/>
        </p:nvSpPr>
        <p:spPr>
          <a:xfrm>
            <a:off x="366692" y="1513211"/>
            <a:ext cx="3510963" cy="42167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line (model prediction) follows the trend of the blue line (actual target) closely, indicating the model is effectively learning from this feature.</a:t>
            </a:r>
          </a:p>
          <a:p>
            <a:pPr marL="285750" indent="-285750">
              <a:spcAft>
                <a:spcPts val="1200"/>
              </a:spcAft>
              <a:buFont typeface="Arial" panose="020B0604020202020204" pitchFamily="34" charset="0"/>
              <a:buChar char="•"/>
            </a:pPr>
            <a:r>
              <a:rPr lang="en-US" sz="1300" dirty="0">
                <a:solidFill>
                  <a:srgbClr val="000000"/>
                </a:solidFill>
              </a:rPr>
              <a:t>A consistent gap between the red and purple lines across bins signifies that this categorical feature contributes positively to model accuracy.</a:t>
            </a:r>
          </a:p>
          <a:p>
            <a:pPr marL="285750" indent="-285750">
              <a:spcAft>
                <a:spcPts val="1200"/>
              </a:spcAft>
              <a:buFont typeface="Arial" panose="020B0604020202020204" pitchFamily="34" charset="0"/>
              <a:buChar char="•"/>
            </a:pPr>
            <a:r>
              <a:rPr lang="en-US" sz="1300" dirty="0">
                <a:solidFill>
                  <a:srgbClr val="000000"/>
                </a:solidFill>
              </a:rPr>
              <a:t>The green bars show a moderately balanced distribution across bins, with slight concentration in the middle and higher bins—indicating no significant skewness.</a:t>
            </a:r>
          </a:p>
          <a:p>
            <a:pPr marL="285750" indent="-285750">
              <a:spcAft>
                <a:spcPts val="1200"/>
              </a:spcAft>
              <a:buFont typeface="Arial" panose="020B0604020202020204" pitchFamily="34" charset="0"/>
              <a:buChar char="•"/>
            </a:pPr>
            <a:r>
              <a:rPr lang="en-US" sz="1300" dirty="0">
                <a:solidFill>
                  <a:srgbClr val="000000"/>
                </a:solidFill>
              </a:rPr>
              <a:t>The target rate steadily decreases across bins, aligning with WOE transformation logic. This consistent pattern highlights the feature's strong discriminatory power in separating low-risk and high-risk groups.</a:t>
            </a:r>
            <a:endParaRPr lang="en-GB" sz="1300" dirty="0">
              <a:solidFill>
                <a:srgbClr val="000000"/>
              </a:solidFill>
            </a:endParaRPr>
          </a:p>
        </p:txBody>
      </p:sp>
      <p:pic>
        <p:nvPicPr>
          <p:cNvPr id="6" name="Picture 5">
            <a:extLst>
              <a:ext uri="{FF2B5EF4-FFF2-40B4-BE49-F238E27FC236}">
                <a16:creationId xmlns:a16="http://schemas.microsoft.com/office/drawing/2014/main" id="{31E36432-4E17-CBCB-EF52-5AB03F7C98CD}"/>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8053FDD5-BE29-645B-C08C-522085125074}"/>
              </a:ext>
            </a:extLst>
          </p:cNvPr>
          <p:cNvPicPr>
            <a:picLocks noChangeAspect="1"/>
          </p:cNvPicPr>
          <p:nvPr/>
        </p:nvPicPr>
        <p:blipFill>
          <a:blip r:embed="rId3"/>
          <a:stretch>
            <a:fillRect/>
          </a:stretch>
        </p:blipFill>
        <p:spPr>
          <a:xfrm>
            <a:off x="4045788" y="1386029"/>
            <a:ext cx="8146212" cy="5471971"/>
          </a:xfrm>
          <a:prstGeom prst="rect">
            <a:avLst/>
          </a:prstGeom>
        </p:spPr>
      </p:pic>
    </p:spTree>
    <p:extLst>
      <p:ext uri="{BB962C8B-B14F-4D97-AF65-F5344CB8AC3E}">
        <p14:creationId xmlns:p14="http://schemas.microsoft.com/office/powerpoint/2010/main" val="1224830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7EF89-E546-BD31-0516-F334AE319DD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8EB498B8-8426-CB79-B553-FEAAC706AC08}"/>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C9967E8-25C7-9F70-5C54-6B969843512C}"/>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3: </a:t>
            </a:r>
            <a:r>
              <a:rPr lang="en-US" sz="2500" dirty="0" err="1">
                <a:ea typeface="+mj-lt"/>
                <a:cs typeface="+mj-lt"/>
              </a:rPr>
              <a:t>ln_industry_new_cat_bin</a:t>
            </a:r>
            <a:r>
              <a:rPr lang="en-US" sz="2500" dirty="0">
                <a:ea typeface="+mj-lt"/>
                <a:cs typeface="+mj-lt"/>
              </a:rPr>
              <a:t> </a:t>
            </a:r>
            <a:r>
              <a:rPr lang="en-IN" sz="2500" dirty="0">
                <a:latin typeface="Univers LT (body)"/>
                <a:ea typeface="+mj-lt"/>
                <a:cs typeface="+mj-lt"/>
              </a:rPr>
              <a:t>( 3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6" name="Slide Number Placeholder 1">
            <a:extLst>
              <a:ext uri="{FF2B5EF4-FFF2-40B4-BE49-F238E27FC236}">
                <a16:creationId xmlns:a16="http://schemas.microsoft.com/office/drawing/2014/main" id="{B0AC8DF2-3A33-5A7F-20FF-E0F36AA2C9B3}"/>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24</a:t>
            </a:fld>
            <a:endParaRPr lang="en-PH"/>
          </a:p>
        </p:txBody>
      </p:sp>
      <p:sp>
        <p:nvSpPr>
          <p:cNvPr id="2" name="TextBox 1">
            <a:extLst>
              <a:ext uri="{FF2B5EF4-FFF2-40B4-BE49-F238E27FC236}">
                <a16:creationId xmlns:a16="http://schemas.microsoft.com/office/drawing/2014/main" id="{F00E9AAC-F169-0E2B-490C-D1364D48CB56}"/>
              </a:ext>
            </a:extLst>
          </p:cNvPr>
          <p:cNvSpPr txBox="1"/>
          <p:nvPr/>
        </p:nvSpPr>
        <p:spPr>
          <a:xfrm>
            <a:off x="7695827" y="1358575"/>
            <a:ext cx="3843683"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Category 2 shows a consistent decline from 41.9% to 35.7% over time, while categories 1 and 3 rise gradually, reflecting a smooth and controlled shift in user mix.</a:t>
            </a:r>
          </a:p>
          <a:p>
            <a:pPr marL="285750" indent="-285750">
              <a:spcAft>
                <a:spcPts val="1200"/>
              </a:spcAft>
              <a:buFont typeface="Arial" panose="020B0604020202020204" pitchFamily="34" charset="0"/>
              <a:buChar char="•"/>
            </a:pPr>
            <a:r>
              <a:rPr lang="en-US" sz="1300" dirty="0"/>
              <a:t>The “missing” share peaks at 17.7% in Apr 2025 but trends down to 14.9%, while “new” values are introduced in May and stabilize around 0.8%.</a:t>
            </a:r>
          </a:p>
          <a:p>
            <a:pPr marL="285750" indent="-285750">
              <a:spcAft>
                <a:spcPts val="1200"/>
              </a:spcAft>
              <a:buFont typeface="Arial" panose="020B0604020202020204" pitchFamily="34" charset="0"/>
              <a:buChar char="•"/>
            </a:pPr>
            <a:r>
              <a:rPr lang="en-US" sz="1300" dirty="0"/>
              <a:t>The transitions are steady with no spikes or noise, confirming this feature’s suitability for modeling and low-risk integration.</a:t>
            </a:r>
            <a:endParaRPr lang="en-IN" sz="1300" dirty="0"/>
          </a:p>
        </p:txBody>
      </p:sp>
      <p:graphicFrame>
        <p:nvGraphicFramePr>
          <p:cNvPr id="3" name="Table 2">
            <a:extLst>
              <a:ext uri="{FF2B5EF4-FFF2-40B4-BE49-F238E27FC236}">
                <a16:creationId xmlns:a16="http://schemas.microsoft.com/office/drawing/2014/main" id="{8365380C-F5C3-E705-9DA1-BD3A1710CF26}"/>
              </a:ext>
            </a:extLst>
          </p:cNvPr>
          <p:cNvGraphicFramePr>
            <a:graphicFrameLocks noGrp="1"/>
          </p:cNvGraphicFramePr>
          <p:nvPr>
            <p:extLst>
              <p:ext uri="{D42A27DB-BD31-4B8C-83A1-F6EECF244321}">
                <p14:modId xmlns:p14="http://schemas.microsoft.com/office/powerpoint/2010/main" val="1999023751"/>
              </p:ext>
            </p:extLst>
          </p:nvPr>
        </p:nvGraphicFramePr>
        <p:xfrm>
          <a:off x="449301" y="840781"/>
          <a:ext cx="7047053" cy="5197709"/>
        </p:xfrm>
        <a:graphic>
          <a:graphicData uri="http://schemas.openxmlformats.org/drawingml/2006/table">
            <a:tbl>
              <a:tblPr/>
              <a:tblGrid>
                <a:gridCol w="1599139">
                  <a:extLst>
                    <a:ext uri="{9D8B030D-6E8A-4147-A177-3AD203B41FA5}">
                      <a16:colId xmlns:a16="http://schemas.microsoft.com/office/drawing/2014/main" val="4031561066"/>
                    </a:ext>
                  </a:extLst>
                </a:gridCol>
                <a:gridCol w="650497">
                  <a:extLst>
                    <a:ext uri="{9D8B030D-6E8A-4147-A177-3AD203B41FA5}">
                      <a16:colId xmlns:a16="http://schemas.microsoft.com/office/drawing/2014/main" val="3925472463"/>
                    </a:ext>
                  </a:extLst>
                </a:gridCol>
                <a:gridCol w="650497">
                  <a:extLst>
                    <a:ext uri="{9D8B030D-6E8A-4147-A177-3AD203B41FA5}">
                      <a16:colId xmlns:a16="http://schemas.microsoft.com/office/drawing/2014/main" val="3828036615"/>
                    </a:ext>
                  </a:extLst>
                </a:gridCol>
                <a:gridCol w="650497">
                  <a:extLst>
                    <a:ext uri="{9D8B030D-6E8A-4147-A177-3AD203B41FA5}">
                      <a16:colId xmlns:a16="http://schemas.microsoft.com/office/drawing/2014/main" val="411044479"/>
                    </a:ext>
                  </a:extLst>
                </a:gridCol>
                <a:gridCol w="650497">
                  <a:extLst>
                    <a:ext uri="{9D8B030D-6E8A-4147-A177-3AD203B41FA5}">
                      <a16:colId xmlns:a16="http://schemas.microsoft.com/office/drawing/2014/main" val="3755720514"/>
                    </a:ext>
                  </a:extLst>
                </a:gridCol>
                <a:gridCol w="650497">
                  <a:extLst>
                    <a:ext uri="{9D8B030D-6E8A-4147-A177-3AD203B41FA5}">
                      <a16:colId xmlns:a16="http://schemas.microsoft.com/office/drawing/2014/main" val="2364032949"/>
                    </a:ext>
                  </a:extLst>
                </a:gridCol>
                <a:gridCol w="650497">
                  <a:extLst>
                    <a:ext uri="{9D8B030D-6E8A-4147-A177-3AD203B41FA5}">
                      <a16:colId xmlns:a16="http://schemas.microsoft.com/office/drawing/2014/main" val="1190483034"/>
                    </a:ext>
                  </a:extLst>
                </a:gridCol>
                <a:gridCol w="664050">
                  <a:extLst>
                    <a:ext uri="{9D8B030D-6E8A-4147-A177-3AD203B41FA5}">
                      <a16:colId xmlns:a16="http://schemas.microsoft.com/office/drawing/2014/main" val="3664256647"/>
                    </a:ext>
                  </a:extLst>
                </a:gridCol>
                <a:gridCol w="108416">
                  <a:extLst>
                    <a:ext uri="{9D8B030D-6E8A-4147-A177-3AD203B41FA5}">
                      <a16:colId xmlns:a16="http://schemas.microsoft.com/office/drawing/2014/main" val="1174329186"/>
                    </a:ext>
                  </a:extLst>
                </a:gridCol>
                <a:gridCol w="772466">
                  <a:extLst>
                    <a:ext uri="{9D8B030D-6E8A-4147-A177-3AD203B41FA5}">
                      <a16:colId xmlns:a16="http://schemas.microsoft.com/office/drawing/2014/main" val="1165985726"/>
                    </a:ext>
                  </a:extLst>
                </a:gridCol>
              </a:tblGrid>
              <a:tr h="1019873">
                <a:tc>
                  <a:txBody>
                    <a:bodyPr/>
                    <a:lstStyle/>
                    <a:p>
                      <a:pPr algn="ctr" fontAlgn="ctr"/>
                      <a:r>
                        <a:rPr lang="en-US" sz="1000" b="1" i="0" u="none" strike="noStrike">
                          <a:solidFill>
                            <a:srgbClr val="000000"/>
                          </a:solidFill>
                          <a:effectLst/>
                          <a:latin typeface="Calibri" panose="020F0502020204030204" pitchFamily="34" charset="0"/>
                        </a:rPr>
                        <a:t>ln_industry_new_cat_bin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6544290"/>
                  </a:ext>
                </a:extLst>
              </a:tr>
              <a:tr h="348153">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000000"/>
                          </a:solidFill>
                          <a:effectLst/>
                          <a:latin typeface="Calibri" panose="020F0502020204030204" pitchFamily="34"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r>
                        <a:rPr lang="en-IN" sz="1000" b="0" i="0" u="none" strike="noStrike">
                          <a:solidFill>
                            <a:srgbClr val="F1F1F1"/>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4143299"/>
                  </a:ext>
                </a:extLst>
              </a:tr>
              <a:tr h="348153">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r>
                        <a:rPr lang="en-IN" sz="1000" b="0" i="0" u="none" strike="noStrike">
                          <a:solidFill>
                            <a:srgbClr val="F1F1F1"/>
                          </a:solidFill>
                          <a:effectLst/>
                          <a:latin typeface="Calibri" panose="020F0502020204030204" pitchFamily="34" charset="0"/>
                        </a:rPr>
                        <a:t>21.6%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1000" b="0" i="0" u="none" strike="noStrike">
                          <a:solidFill>
                            <a:srgbClr val="F1F1F1"/>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459661"/>
                  </a:ext>
                </a:extLst>
              </a:tr>
              <a:tr h="348153">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1000" b="0" i="0" u="none" strike="noStrike">
                          <a:solidFill>
                            <a:srgbClr val="F1F1F1"/>
                          </a:solidFill>
                          <a:effectLst/>
                          <a:latin typeface="Calibri" panose="020F0502020204030204" pitchFamily="34" charset="0"/>
                        </a:rPr>
                        <a:t>21.6%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r>
                        <a:rPr lang="en-IN" sz="1000" b="0" i="0" u="none" strike="noStrike">
                          <a:solidFill>
                            <a:srgbClr val="F1F1F1"/>
                          </a:solidFill>
                          <a:effectLst/>
                          <a:latin typeface="Calibri" panose="020F0502020204030204" pitchFamily="34" charset="0"/>
                        </a:rPr>
                        <a:t>11.9%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1020914"/>
                  </a:ext>
                </a:extLst>
              </a:tr>
              <a:tr h="348153">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41.8%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1000" b="0" i="0" u="none" strike="noStrike">
                          <a:solidFill>
                            <a:srgbClr val="000000"/>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r>
                        <a:rPr lang="en-IN" sz="1000" b="0" i="0" u="none" strike="noStrike">
                          <a:solidFill>
                            <a:srgbClr val="000000"/>
                          </a:solidFill>
                          <a:effectLst/>
                          <a:latin typeface="Calibri" panose="020F0502020204030204" pitchFamily="34" charset="0"/>
                        </a:rPr>
                        <a:t>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1000" b="0" i="0" u="none" strike="noStrike">
                          <a:solidFill>
                            <a:srgbClr val="000000"/>
                          </a:solidFill>
                          <a:effectLst/>
                          <a:latin typeface="Calibri" panose="020F0502020204030204" pitchFamily="34" charset="0"/>
                        </a:rPr>
                        <a:t>12.2%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8071430"/>
                  </a:ext>
                </a:extLst>
              </a:tr>
              <a:tr h="348153">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a:solidFill>
                            <a:srgbClr val="000000"/>
                          </a:solidFill>
                          <a:effectLst/>
                          <a:latin typeface="Calibri" panose="020F0502020204030204" pitchFamily="34" charset="0"/>
                        </a:rPr>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0089962"/>
                  </a:ext>
                </a:extLst>
              </a:tr>
              <a:tr h="348153">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000000"/>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r>
                        <a:rPr lang="en-IN" sz="1000" b="0" i="0" u="none" strike="noStrike">
                          <a:solidFill>
                            <a:srgbClr val="000000"/>
                          </a:solidFill>
                          <a:effectLst/>
                          <a:latin typeface="Calibri" panose="020F0502020204030204" pitchFamily="34" charset="0"/>
                        </a:rPr>
                        <a:t>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r>
                        <a:rPr lang="en-IN" sz="1000" b="0" i="0" u="none" strike="noStrike">
                          <a:solidFill>
                            <a:srgbClr val="000000"/>
                          </a:solidFill>
                          <a:effectLst/>
                          <a:latin typeface="Calibri" panose="020F0502020204030204" pitchFamily="34" charset="0"/>
                        </a:rPr>
                        <a:t>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0685168"/>
                  </a:ext>
                </a:extLst>
              </a:tr>
              <a:tr h="348153">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A7D"/>
                    </a:solidFill>
                  </a:tcPr>
                </a:tc>
                <a:tc>
                  <a:txBody>
                    <a:bodyPr/>
                    <a:lstStyle/>
                    <a:p>
                      <a:pPr algn="ctr" fontAlgn="ctr"/>
                      <a:r>
                        <a:rPr lang="en-IN" sz="1000" b="0" i="0" u="none" strike="noStrike">
                          <a:solidFill>
                            <a:srgbClr val="000000"/>
                          </a:solidFill>
                          <a:effectLst/>
                          <a:latin typeface="Calibri" panose="020F0502020204030204" pitchFamily="34" charset="0"/>
                        </a:rPr>
                        <a:t>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373"/>
                    </a:solidFill>
                  </a:tcPr>
                </a:tc>
                <a:tc>
                  <a:txBody>
                    <a:bodyPr/>
                    <a:lstStyle/>
                    <a:p>
                      <a:pPr algn="ctr" fontAlgn="ctr"/>
                      <a:r>
                        <a:rPr lang="en-IN" sz="1000" b="0" i="0" u="none" strike="noStrike">
                          <a:solidFill>
                            <a:srgbClr val="000000"/>
                          </a:solidFill>
                          <a:effectLst/>
                          <a:latin typeface="Calibri" panose="020F0502020204030204" pitchFamily="34" charset="0"/>
                        </a:rPr>
                        <a:t>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15.0%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8465143"/>
                  </a:ext>
                </a:extLst>
              </a:tr>
              <a:tr h="348153">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ctr" fontAlgn="ctr"/>
                      <a:r>
                        <a:rPr lang="en-IN" sz="1000" b="0" i="0" u="none" strike="noStrike">
                          <a:solidFill>
                            <a:srgbClr val="F1F1F1"/>
                          </a:solidFill>
                          <a:effectLst/>
                          <a:latin typeface="Calibri" panose="020F0502020204030204" pitchFamily="34"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000" b="0" i="0" u="none" strike="noStrike">
                          <a:solidFill>
                            <a:srgbClr val="000000"/>
                          </a:solidFill>
                          <a:effectLst/>
                          <a:latin typeface="Calibri" panose="020F0502020204030204" pitchFamily="34" charset="0"/>
                        </a:rPr>
                        <a:t>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4230173"/>
                  </a:ext>
                </a:extLst>
              </a:tr>
              <a:tr h="348153">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1000" b="0" i="0" u="none" strike="noStrike">
                          <a:solidFill>
                            <a:srgbClr val="F1F1F1"/>
                          </a:solidFill>
                          <a:effectLst/>
                          <a:latin typeface="Calibri" panose="020F0502020204030204" pitchFamily="34" charset="0"/>
                        </a:rPr>
                        <a:t>21.5%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17.7%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9279959"/>
                  </a:ext>
                </a:extLst>
              </a:tr>
              <a:tr h="348153">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C87D"/>
                    </a:solidFill>
                  </a:tcPr>
                </a:tc>
                <a:tc>
                  <a:txBody>
                    <a:bodyPr/>
                    <a:lstStyle/>
                    <a:p>
                      <a:pPr algn="ctr" fontAlgn="ctr"/>
                      <a:r>
                        <a:rPr lang="en-IN" sz="1000" b="0" i="0" u="none" strike="noStrike">
                          <a:solidFill>
                            <a:srgbClr val="000000"/>
                          </a:solidFill>
                          <a:effectLst/>
                          <a:latin typeface="Calibri" panose="020F0502020204030204" pitchFamily="34" charset="0"/>
                        </a:rPr>
                        <a:t>15.7%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008160"/>
                  </a:ext>
                </a:extLst>
              </a:tr>
              <a:tr h="348153">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r>
                        <a:rPr lang="en-IN" sz="1000" b="0" i="0" u="none" strike="noStrike">
                          <a:solidFill>
                            <a:srgbClr val="000000"/>
                          </a:solidFill>
                          <a:effectLst/>
                          <a:latin typeface="Calibri" panose="020F0502020204030204" pitchFamily="34" charset="0"/>
                        </a:rPr>
                        <a:t>24.7%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680"/>
                    </a:solid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FD880"/>
                    </a:solidFill>
                  </a:tcPr>
                </a:tc>
                <a:tc>
                  <a:txBody>
                    <a:bodyPr/>
                    <a:lstStyle/>
                    <a:p>
                      <a:pPr algn="ctr" fontAlgn="ctr"/>
                      <a:r>
                        <a:rPr lang="en-IN" sz="1000" b="0" i="0" u="none" strike="noStrike">
                          <a:solidFill>
                            <a:srgbClr val="000000"/>
                          </a:solidFill>
                          <a:effectLst/>
                          <a:latin typeface="Calibri" panose="020F0502020204030204" pitchFamily="34" charset="0"/>
                        </a:rPr>
                        <a:t>14.2%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5058472"/>
                  </a:ext>
                </a:extLst>
              </a:tr>
              <a:tr h="348153">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000000"/>
                          </a:solidFill>
                          <a:effectLst/>
                          <a:latin typeface="Calibri" panose="020F0502020204030204" pitchFamily="34" charset="0"/>
                        </a:rPr>
                        <a:t>26.0%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125415"/>
                  </a:ext>
                </a:extLst>
              </a:tr>
            </a:tbl>
          </a:graphicData>
        </a:graphic>
      </p:graphicFrame>
    </p:spTree>
    <p:extLst>
      <p:ext uri="{BB962C8B-B14F-4D97-AF65-F5344CB8AC3E}">
        <p14:creationId xmlns:p14="http://schemas.microsoft.com/office/powerpoint/2010/main" val="134789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95CF5-3B41-E743-79C9-3EDF5EC706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098A75-E9BB-76D7-A1B2-CB06F05CBE6D}"/>
              </a:ext>
            </a:extLst>
          </p:cNvPr>
          <p:cNvSpPr>
            <a:spLocks noGrp="1"/>
          </p:cNvSpPr>
          <p:nvPr>
            <p:ph type="title"/>
          </p:nvPr>
        </p:nvSpPr>
        <p:spPr>
          <a:xfrm>
            <a:off x="386839" y="162621"/>
            <a:ext cx="11856918" cy="470786"/>
          </a:xfrm>
        </p:spPr>
        <p:txBody>
          <a:bodyPr>
            <a:normAutofit fontScale="90000"/>
          </a:bodyPr>
          <a:lstStyle/>
          <a:p>
            <a:r>
              <a:rPr lang="en-IN" sz="2500" dirty="0">
                <a:latin typeface="Univers LT (body)"/>
                <a:ea typeface="+mj-lt"/>
                <a:cs typeface="+mj-lt"/>
              </a:rPr>
              <a:t>Rank# 3: </a:t>
            </a:r>
            <a:r>
              <a:rPr lang="en-US" sz="2500" dirty="0" err="1">
                <a:ea typeface="+mj-lt"/>
                <a:cs typeface="+mj-lt"/>
              </a:rPr>
              <a:t>ln_industry_new_cat_bin</a:t>
            </a:r>
            <a:r>
              <a:rPr lang="en-IN" sz="2500" dirty="0">
                <a:latin typeface="Univers LT (body)"/>
                <a:ea typeface="+mj-lt"/>
                <a:cs typeface="+mj-lt"/>
              </a:rPr>
              <a:t> ( 4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 &lt;</a:t>
            </a:r>
            <a:r>
              <a:rPr lang="en-IN" sz="2500" dirty="0">
                <a:solidFill>
                  <a:srgbClr val="C00000"/>
                </a:solidFill>
                <a:latin typeface="Univers LT (body)"/>
                <a:ea typeface="+mj-lt"/>
                <a:cs typeface="+mj-lt"/>
              </a:rPr>
              <a:t>User Type wise</a:t>
            </a:r>
            <a:r>
              <a:rPr lang="en-IN" sz="2500" dirty="0">
                <a:latin typeface="Univers LT (body)"/>
                <a:ea typeface="+mj-lt"/>
                <a:cs typeface="+mj-lt"/>
              </a:rPr>
              <a:t>&gt;</a:t>
            </a:r>
            <a:endParaRPr lang="en-US" sz="2500" b="0" dirty="0">
              <a:solidFill>
                <a:srgbClr val="000000"/>
              </a:solidFill>
              <a:ea typeface="+mj-lt"/>
              <a:cs typeface="+mj-lt"/>
            </a:endParaRPr>
          </a:p>
        </p:txBody>
      </p:sp>
      <p:sp>
        <p:nvSpPr>
          <p:cNvPr id="6" name="Slide Number Placeholder 1">
            <a:extLst>
              <a:ext uri="{FF2B5EF4-FFF2-40B4-BE49-F238E27FC236}">
                <a16:creationId xmlns:a16="http://schemas.microsoft.com/office/drawing/2014/main" id="{88A061CA-B889-9CA5-C5ED-4995EC03C4B2}"/>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25</a:t>
            </a:fld>
            <a:endParaRPr lang="en-PH"/>
          </a:p>
        </p:txBody>
      </p:sp>
      <p:sp>
        <p:nvSpPr>
          <p:cNvPr id="8" name="TextBox 7">
            <a:extLst>
              <a:ext uri="{FF2B5EF4-FFF2-40B4-BE49-F238E27FC236}">
                <a16:creationId xmlns:a16="http://schemas.microsoft.com/office/drawing/2014/main" id="{79BCBECB-3198-DD28-424A-F4CA8ACDA774}"/>
              </a:ext>
            </a:extLst>
          </p:cNvPr>
          <p:cNvSpPr txBox="1"/>
          <p:nvPr/>
        </p:nvSpPr>
        <p:spPr>
          <a:xfrm>
            <a:off x="7356848" y="944234"/>
            <a:ext cx="4711506"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Category 2 steadily declines from 42.2% in Sep 2024 to 35.6% in Jul 2025, while category 1 increases, reaching 26.1%, reflecting a balanced profile shift.</a:t>
            </a:r>
          </a:p>
          <a:p>
            <a:pPr marL="285750" indent="-285750">
              <a:spcAft>
                <a:spcPts val="1200"/>
              </a:spcAft>
              <a:buFont typeface="Arial" panose="020B0604020202020204" pitchFamily="34" charset="0"/>
              <a:buChar char="•"/>
            </a:pPr>
            <a:r>
              <a:rPr lang="en-US" sz="1300" dirty="0"/>
              <a:t>“Missing” values rise until Apr 2025 and then improve, while “new” values appear from May, reaching 0.8%, showing controlled enrichment.</a:t>
            </a:r>
          </a:p>
          <a:p>
            <a:pPr marL="285750" indent="-285750">
              <a:spcAft>
                <a:spcPts val="1200"/>
              </a:spcAft>
              <a:buFont typeface="Arial" panose="020B0604020202020204" pitchFamily="34" charset="0"/>
              <a:buChar char="•"/>
            </a:pPr>
            <a:r>
              <a:rPr lang="en-US" sz="1300" dirty="0"/>
              <a:t>The feature displays stable behavior month to month, with no irregularities, making it reliable for new applicant segmentation.</a:t>
            </a:r>
            <a:endParaRPr lang="en-IN" sz="1300" dirty="0"/>
          </a:p>
        </p:txBody>
      </p:sp>
      <p:sp>
        <p:nvSpPr>
          <p:cNvPr id="9" name="TextBox 8">
            <a:extLst>
              <a:ext uri="{FF2B5EF4-FFF2-40B4-BE49-F238E27FC236}">
                <a16:creationId xmlns:a16="http://schemas.microsoft.com/office/drawing/2014/main" id="{78EA42B3-15F3-A585-79F4-B08C923CEC09}"/>
              </a:ext>
            </a:extLst>
          </p:cNvPr>
          <p:cNvSpPr txBox="1"/>
          <p:nvPr/>
        </p:nvSpPr>
        <p:spPr>
          <a:xfrm>
            <a:off x="7403598" y="3787820"/>
            <a:ext cx="4618007"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Category 2 rises from 31.2% to 42.5% over time, indicating growing alignment with a dominant industry classification among repeat applicants.</a:t>
            </a:r>
          </a:p>
          <a:p>
            <a:pPr marL="285750" indent="-285750">
              <a:spcAft>
                <a:spcPts val="1200"/>
              </a:spcAft>
              <a:buFont typeface="Arial" panose="020B0604020202020204" pitchFamily="34" charset="0"/>
              <a:buChar char="•"/>
            </a:pPr>
            <a:r>
              <a:rPr lang="en-US" sz="1300" dirty="0"/>
              <a:t>“Missing” data steadily declines from 28.7% to 13.0%, while “new” values are introduced cleanly post-May, reaching 0.9% without noise.</a:t>
            </a:r>
          </a:p>
          <a:p>
            <a:pPr marL="285750" indent="-285750">
              <a:spcAft>
                <a:spcPts val="1200"/>
              </a:spcAft>
              <a:buFont typeface="Arial" panose="020B0604020202020204" pitchFamily="34" charset="0"/>
              <a:buChar char="•"/>
            </a:pPr>
            <a:r>
              <a:rPr lang="en-US" sz="1300" dirty="0"/>
              <a:t>The distribution shifts gradually, with predictable movement across all classes, confirming robust feature behavior for repeat-user modeling.</a:t>
            </a:r>
            <a:endParaRPr lang="en-IN" sz="1300" dirty="0"/>
          </a:p>
        </p:txBody>
      </p:sp>
      <p:graphicFrame>
        <p:nvGraphicFramePr>
          <p:cNvPr id="2" name="Table 1">
            <a:extLst>
              <a:ext uri="{FF2B5EF4-FFF2-40B4-BE49-F238E27FC236}">
                <a16:creationId xmlns:a16="http://schemas.microsoft.com/office/drawing/2014/main" id="{C3F81BAE-C0F0-F263-CED4-EB0C82583A03}"/>
              </a:ext>
            </a:extLst>
          </p:cNvPr>
          <p:cNvGraphicFramePr>
            <a:graphicFrameLocks noGrp="1"/>
          </p:cNvGraphicFramePr>
          <p:nvPr>
            <p:extLst>
              <p:ext uri="{D42A27DB-BD31-4B8C-83A1-F6EECF244321}">
                <p14:modId xmlns:p14="http://schemas.microsoft.com/office/powerpoint/2010/main" val="3342961854"/>
              </p:ext>
            </p:extLst>
          </p:nvPr>
        </p:nvGraphicFramePr>
        <p:xfrm>
          <a:off x="525253" y="695520"/>
          <a:ext cx="6604000" cy="2660649"/>
        </p:xfrm>
        <a:graphic>
          <a:graphicData uri="http://schemas.openxmlformats.org/drawingml/2006/table">
            <a:tbl>
              <a:tblPr/>
              <a:tblGrid>
                <a:gridCol w="1505840">
                  <a:extLst>
                    <a:ext uri="{9D8B030D-6E8A-4147-A177-3AD203B41FA5}">
                      <a16:colId xmlns:a16="http://schemas.microsoft.com/office/drawing/2014/main" val="1880213543"/>
                    </a:ext>
                  </a:extLst>
                </a:gridCol>
                <a:gridCol w="612545">
                  <a:extLst>
                    <a:ext uri="{9D8B030D-6E8A-4147-A177-3AD203B41FA5}">
                      <a16:colId xmlns:a16="http://schemas.microsoft.com/office/drawing/2014/main" val="2475829718"/>
                    </a:ext>
                  </a:extLst>
                </a:gridCol>
                <a:gridCol w="612545">
                  <a:extLst>
                    <a:ext uri="{9D8B030D-6E8A-4147-A177-3AD203B41FA5}">
                      <a16:colId xmlns:a16="http://schemas.microsoft.com/office/drawing/2014/main" val="1782159949"/>
                    </a:ext>
                  </a:extLst>
                </a:gridCol>
                <a:gridCol w="612545">
                  <a:extLst>
                    <a:ext uri="{9D8B030D-6E8A-4147-A177-3AD203B41FA5}">
                      <a16:colId xmlns:a16="http://schemas.microsoft.com/office/drawing/2014/main" val="967059887"/>
                    </a:ext>
                  </a:extLst>
                </a:gridCol>
                <a:gridCol w="612545">
                  <a:extLst>
                    <a:ext uri="{9D8B030D-6E8A-4147-A177-3AD203B41FA5}">
                      <a16:colId xmlns:a16="http://schemas.microsoft.com/office/drawing/2014/main" val="92691119"/>
                    </a:ext>
                  </a:extLst>
                </a:gridCol>
                <a:gridCol w="612545">
                  <a:extLst>
                    <a:ext uri="{9D8B030D-6E8A-4147-A177-3AD203B41FA5}">
                      <a16:colId xmlns:a16="http://schemas.microsoft.com/office/drawing/2014/main" val="1596756781"/>
                    </a:ext>
                  </a:extLst>
                </a:gridCol>
                <a:gridCol w="612545">
                  <a:extLst>
                    <a:ext uri="{9D8B030D-6E8A-4147-A177-3AD203B41FA5}">
                      <a16:colId xmlns:a16="http://schemas.microsoft.com/office/drawing/2014/main" val="1677946563"/>
                    </a:ext>
                  </a:extLst>
                </a:gridCol>
                <a:gridCol w="625306">
                  <a:extLst>
                    <a:ext uri="{9D8B030D-6E8A-4147-A177-3AD203B41FA5}">
                      <a16:colId xmlns:a16="http://schemas.microsoft.com/office/drawing/2014/main" val="3016629553"/>
                    </a:ext>
                  </a:extLst>
                </a:gridCol>
                <a:gridCol w="70187">
                  <a:extLst>
                    <a:ext uri="{9D8B030D-6E8A-4147-A177-3AD203B41FA5}">
                      <a16:colId xmlns:a16="http://schemas.microsoft.com/office/drawing/2014/main" val="3315401742"/>
                    </a:ext>
                  </a:extLst>
                </a:gridCol>
                <a:gridCol w="727397">
                  <a:extLst>
                    <a:ext uri="{9D8B030D-6E8A-4147-A177-3AD203B41FA5}">
                      <a16:colId xmlns:a16="http://schemas.microsoft.com/office/drawing/2014/main" val="647654761"/>
                    </a:ext>
                  </a:extLst>
                </a:gridCol>
              </a:tblGrid>
              <a:tr h="193822">
                <a:tc gridSpan="10">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355316758"/>
                  </a:ext>
                </a:extLst>
              </a:tr>
              <a:tr h="381575">
                <a:tc>
                  <a:txBody>
                    <a:bodyPr/>
                    <a:lstStyle/>
                    <a:p>
                      <a:pPr algn="ctr" fontAlgn="ctr"/>
                      <a:r>
                        <a:rPr lang="en-US" sz="1000" b="1" i="0" u="none" strike="noStrike">
                          <a:solidFill>
                            <a:srgbClr val="000000"/>
                          </a:solidFill>
                          <a:effectLst/>
                          <a:latin typeface="Calibri" panose="020F0502020204030204" pitchFamily="34" charset="0"/>
                        </a:rPr>
                        <a:t>ln_industry_new_cat_bin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dirty="0">
                          <a:solidFill>
                            <a:srgbClr val="000000"/>
                          </a:solidFill>
                          <a:effectLst/>
                          <a:latin typeface="Calibri" panose="020F050202020403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4960805"/>
                  </a:ext>
                </a:extLst>
              </a:tr>
              <a:tr h="173771">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000000"/>
                          </a:solidFill>
                          <a:effectLst/>
                          <a:latin typeface="Calibri" panose="020F0502020204030204" pitchFamily="34" charset="0"/>
                        </a:rPr>
                        <a:t>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ctr"/>
                      <a:r>
                        <a:rPr lang="en-IN" sz="1000" b="0" i="0" u="none" strike="noStrike">
                          <a:solidFill>
                            <a:srgbClr val="F1F1F1"/>
                          </a:solidFill>
                          <a:effectLst/>
                          <a:latin typeface="Calibri" panose="020F0502020204030204" pitchFamily="34" charset="0"/>
                        </a:rPr>
                        <a:t>21.3%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0.50401733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199796"/>
                  </a:ext>
                </a:extLst>
              </a:tr>
              <a:tr h="173771">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F1F1F1"/>
                          </a:solidFill>
                          <a:effectLst/>
                          <a:latin typeface="Calibri" panose="020F0502020204030204" pitchFamily="34" charset="0"/>
                        </a:rPr>
                        <a:t>21.5%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36D"/>
                    </a:solidFill>
                  </a:tcPr>
                </a:tc>
                <a:tc>
                  <a:txBody>
                    <a:bodyPr/>
                    <a:lstStyle/>
                    <a:p>
                      <a:pPr algn="ctr" fontAlgn="ctr"/>
                      <a:r>
                        <a:rPr lang="en-IN" sz="1000" b="0" i="0" u="none" strike="noStrike">
                          <a:solidFill>
                            <a:srgbClr val="F1F1F1"/>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0.50623264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8997377"/>
                  </a:ext>
                </a:extLst>
              </a:tr>
              <a:tr h="173771">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1000" b="0" i="0" u="none" strike="noStrike">
                          <a:solidFill>
                            <a:srgbClr val="000000"/>
                          </a:solidFill>
                          <a:effectLst/>
                          <a:latin typeface="Calibri" panose="020F0502020204030204" pitchFamily="34" charset="0"/>
                        </a:rPr>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680"/>
                    </a:solidFill>
                  </a:tcPr>
                </a:tc>
                <a:tc>
                  <a:txBody>
                    <a:bodyPr/>
                    <a:lstStyle/>
                    <a:p>
                      <a:pPr algn="ctr" fontAlgn="ctr"/>
                      <a:r>
                        <a:rPr lang="en-IN" sz="1000" b="0" i="0" u="none" strike="noStrike">
                          <a:solidFill>
                            <a:srgbClr val="F1F1F1"/>
                          </a:solidFill>
                          <a:effectLst/>
                          <a:latin typeface="Calibri" panose="020F0502020204030204" pitchFamily="34" charset="0"/>
                        </a:rPr>
                        <a:t>21.6%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r>
                        <a:rPr lang="en-IN" sz="1000" b="0" i="0" u="none" strike="noStrike">
                          <a:solidFill>
                            <a:srgbClr val="F1F1F1"/>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0.50243876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0566595"/>
                  </a:ext>
                </a:extLst>
              </a:tr>
              <a:tr h="173771">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dirty="0">
                          <a:solidFill>
                            <a:srgbClr val="000000"/>
                          </a:solidFill>
                          <a:effectLst/>
                          <a:latin typeface="Calibri" panose="020F0502020204030204" pitchFamily="34" charset="0"/>
                        </a:rPr>
                        <a:t>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1000" b="0" i="0" u="none" strike="noStrike">
                          <a:solidFill>
                            <a:srgbClr val="F1F1F1"/>
                          </a:solidFill>
                          <a:effectLst/>
                          <a:latin typeface="Calibri" panose="020F0502020204030204" pitchFamily="34" charset="0"/>
                        </a:rPr>
                        <a:t>11.8%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0.49347179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906446"/>
                  </a:ext>
                </a:extLst>
              </a:tr>
              <a:tr h="173771">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r>
                        <a:rPr lang="en-IN" sz="1000" b="0" i="0" u="none" strike="noStrike">
                          <a:solidFill>
                            <a:srgbClr val="000000"/>
                          </a:solidFill>
                          <a:effectLst/>
                          <a:latin typeface="Calibri" panose="020F0502020204030204" pitchFamily="34" charset="0"/>
                        </a:rPr>
                        <a:t>24.9%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0.49474936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0987406"/>
                  </a:ext>
                </a:extLst>
              </a:tr>
              <a:tr h="173771">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r>
                        <a:rPr lang="en-IN" sz="1000" b="0" i="0" u="none" strike="noStrike">
                          <a:solidFill>
                            <a:srgbClr val="000000"/>
                          </a:solidFill>
                          <a:effectLst/>
                          <a:latin typeface="Calibri" panose="020F0502020204030204" pitchFamily="34" charset="0"/>
                        </a:rPr>
                        <a:t>22.2%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000000"/>
                          </a:solidFill>
                          <a:effectLst/>
                          <a:latin typeface="Calibri" panose="020F0502020204030204" pitchFamily="34" charset="0"/>
                        </a:rPr>
                        <a:t>13.3%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0.50244124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9433241"/>
                  </a:ext>
                </a:extLst>
              </a:tr>
              <a:tr h="173771">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r>
                        <a:rPr lang="en-IN" sz="1000" b="0" i="0" u="none" strike="noStrike">
                          <a:solidFill>
                            <a:srgbClr val="000000"/>
                          </a:solidFill>
                          <a:effectLst/>
                          <a:latin typeface="Calibri" panose="020F0502020204030204" pitchFamily="34" charset="0"/>
                        </a:rPr>
                        <a:t>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r>
                        <a:rPr lang="en-IN" sz="1000" b="0" i="0" u="none" strike="noStrike">
                          <a:solidFill>
                            <a:srgbClr val="000000"/>
                          </a:solidFill>
                          <a:effectLst/>
                          <a:latin typeface="Calibri" panose="020F0502020204030204" pitchFamily="34" charset="0"/>
                        </a:rPr>
                        <a:t>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r>
                        <a:rPr lang="en-IN" sz="1000" b="0" i="0" u="none" strike="noStrike">
                          <a:solidFill>
                            <a:srgbClr val="000000"/>
                          </a:solidFill>
                          <a:effectLst/>
                          <a:latin typeface="Calibri" panose="020F0502020204030204" pitchFamily="34" charset="0"/>
                        </a:rPr>
                        <a:t>14.8%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0.50413760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7833711"/>
                  </a:ext>
                </a:extLst>
              </a:tr>
              <a:tr h="173771">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r>
                        <a:rPr lang="en-IN" sz="1000" b="0" i="0" u="none" strike="noStrike">
                          <a:solidFill>
                            <a:srgbClr val="F1F1F1"/>
                          </a:solidFill>
                          <a:effectLst/>
                          <a:latin typeface="Calibri" panose="020F0502020204030204" pitchFamily="34" charset="0"/>
                        </a:rPr>
                        <a:t>21.2%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1000" b="0" i="0" u="none" strike="noStrike">
                          <a:solidFill>
                            <a:srgbClr val="000000"/>
                          </a:solidFill>
                          <a:effectLst/>
                          <a:latin typeface="Calibri" panose="020F0502020204030204" pitchFamily="34" charset="0"/>
                        </a:rPr>
                        <a:t>16.8%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0.50027591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80008"/>
                  </a:ext>
                </a:extLst>
              </a:tr>
              <a:tr h="173771">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r>
                        <a:rPr lang="en-IN" sz="1000" b="0" i="0" u="none" strike="noStrike">
                          <a:solidFill>
                            <a:srgbClr val="F1F1F1"/>
                          </a:solidFill>
                          <a:effectLst/>
                          <a:latin typeface="Calibri" panose="020F0502020204030204" pitchFamily="34" charset="0"/>
                        </a:rPr>
                        <a:t>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r>
                        <a:rPr lang="en-IN" sz="1000" b="0" i="0" u="none" strike="noStrike">
                          <a:solidFill>
                            <a:srgbClr val="000000"/>
                          </a:solidFill>
                          <a:effectLst/>
                          <a:latin typeface="Calibri" panose="020F0502020204030204" pitchFamily="34" charset="0"/>
                        </a:rPr>
                        <a:t>17.7%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0.49865757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7057447"/>
                  </a:ext>
                </a:extLst>
              </a:tr>
              <a:tr h="173771">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25,382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000000"/>
                          </a:solidFill>
                          <a:effectLst/>
                          <a:latin typeface="Calibri" panose="020F0502020204030204" pitchFamily="34"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r>
                        <a:rPr lang="en-IN" sz="1000" b="0" i="0" u="none" strike="noStrike">
                          <a:solidFill>
                            <a:srgbClr val="000000"/>
                          </a:solidFill>
                          <a:effectLst/>
                          <a:latin typeface="Calibri" panose="020F0502020204030204" pitchFamily="34" charset="0"/>
                        </a:rPr>
                        <a:t>24.3%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0.49802064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5442742"/>
                  </a:ext>
                </a:extLst>
              </a:tr>
              <a:tr h="173771">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21,852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070"/>
                    </a:solidFill>
                  </a:tcPr>
                </a:tc>
                <a:tc>
                  <a:txBody>
                    <a:bodyPr/>
                    <a:lstStyle/>
                    <a:p>
                      <a:pPr algn="ctr" fontAlgn="ctr"/>
                      <a:r>
                        <a:rPr lang="en-IN" sz="1000" b="0" i="0" u="none" strike="noStrike">
                          <a:solidFill>
                            <a:srgbClr val="000000"/>
                          </a:solidFill>
                          <a:effectLst/>
                          <a:latin typeface="Calibri" panose="020F0502020204030204" pitchFamily="34" charset="0"/>
                        </a:rPr>
                        <a:t>24.9%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1000" b="0" i="0" u="none" strike="noStrike">
                          <a:solidFill>
                            <a:srgbClr val="000000"/>
                          </a:solidFill>
                          <a:effectLst/>
                          <a:latin typeface="Calibri" panose="020F0502020204030204" pitchFamily="34" charset="0"/>
                        </a:rPr>
                        <a:t>14.3%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0.49488959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0976498"/>
                  </a:ext>
                </a:extLst>
              </a:tr>
              <a:tr h="173771">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1000" b="0" i="0" u="none" strike="noStrike">
                          <a:solidFill>
                            <a:srgbClr val="000000"/>
                          </a:solidFill>
                          <a:effectLst/>
                          <a:latin typeface="Calibri" panose="020F0502020204030204" pitchFamily="34" charset="0"/>
                        </a:rPr>
                        <a:t>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0.49704827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2577888"/>
                  </a:ext>
                </a:extLst>
              </a:tr>
            </a:tbl>
          </a:graphicData>
        </a:graphic>
      </p:graphicFrame>
      <p:graphicFrame>
        <p:nvGraphicFramePr>
          <p:cNvPr id="4" name="Table 3">
            <a:extLst>
              <a:ext uri="{FF2B5EF4-FFF2-40B4-BE49-F238E27FC236}">
                <a16:creationId xmlns:a16="http://schemas.microsoft.com/office/drawing/2014/main" id="{853411FD-06D4-CE3A-BC1C-4F0743879109}"/>
              </a:ext>
            </a:extLst>
          </p:cNvPr>
          <p:cNvGraphicFramePr>
            <a:graphicFrameLocks noGrp="1"/>
          </p:cNvGraphicFramePr>
          <p:nvPr>
            <p:extLst>
              <p:ext uri="{D42A27DB-BD31-4B8C-83A1-F6EECF244321}">
                <p14:modId xmlns:p14="http://schemas.microsoft.com/office/powerpoint/2010/main" val="2803016901"/>
              </p:ext>
            </p:extLst>
          </p:nvPr>
        </p:nvGraphicFramePr>
        <p:xfrm>
          <a:off x="525253" y="3501830"/>
          <a:ext cx="6604000" cy="2976612"/>
        </p:xfrm>
        <a:graphic>
          <a:graphicData uri="http://schemas.openxmlformats.org/drawingml/2006/table">
            <a:tbl>
              <a:tblPr/>
              <a:tblGrid>
                <a:gridCol w="1505840">
                  <a:extLst>
                    <a:ext uri="{9D8B030D-6E8A-4147-A177-3AD203B41FA5}">
                      <a16:colId xmlns:a16="http://schemas.microsoft.com/office/drawing/2014/main" val="21124254"/>
                    </a:ext>
                  </a:extLst>
                </a:gridCol>
                <a:gridCol w="612545">
                  <a:extLst>
                    <a:ext uri="{9D8B030D-6E8A-4147-A177-3AD203B41FA5}">
                      <a16:colId xmlns:a16="http://schemas.microsoft.com/office/drawing/2014/main" val="577478503"/>
                    </a:ext>
                  </a:extLst>
                </a:gridCol>
                <a:gridCol w="612545">
                  <a:extLst>
                    <a:ext uri="{9D8B030D-6E8A-4147-A177-3AD203B41FA5}">
                      <a16:colId xmlns:a16="http://schemas.microsoft.com/office/drawing/2014/main" val="57303023"/>
                    </a:ext>
                  </a:extLst>
                </a:gridCol>
                <a:gridCol w="612545">
                  <a:extLst>
                    <a:ext uri="{9D8B030D-6E8A-4147-A177-3AD203B41FA5}">
                      <a16:colId xmlns:a16="http://schemas.microsoft.com/office/drawing/2014/main" val="4212504206"/>
                    </a:ext>
                  </a:extLst>
                </a:gridCol>
                <a:gridCol w="612545">
                  <a:extLst>
                    <a:ext uri="{9D8B030D-6E8A-4147-A177-3AD203B41FA5}">
                      <a16:colId xmlns:a16="http://schemas.microsoft.com/office/drawing/2014/main" val="172618847"/>
                    </a:ext>
                  </a:extLst>
                </a:gridCol>
                <a:gridCol w="612545">
                  <a:extLst>
                    <a:ext uri="{9D8B030D-6E8A-4147-A177-3AD203B41FA5}">
                      <a16:colId xmlns:a16="http://schemas.microsoft.com/office/drawing/2014/main" val="270939692"/>
                    </a:ext>
                  </a:extLst>
                </a:gridCol>
                <a:gridCol w="612545">
                  <a:extLst>
                    <a:ext uri="{9D8B030D-6E8A-4147-A177-3AD203B41FA5}">
                      <a16:colId xmlns:a16="http://schemas.microsoft.com/office/drawing/2014/main" val="1770010626"/>
                    </a:ext>
                  </a:extLst>
                </a:gridCol>
                <a:gridCol w="625306">
                  <a:extLst>
                    <a:ext uri="{9D8B030D-6E8A-4147-A177-3AD203B41FA5}">
                      <a16:colId xmlns:a16="http://schemas.microsoft.com/office/drawing/2014/main" val="2509957396"/>
                    </a:ext>
                  </a:extLst>
                </a:gridCol>
                <a:gridCol w="70187">
                  <a:extLst>
                    <a:ext uri="{9D8B030D-6E8A-4147-A177-3AD203B41FA5}">
                      <a16:colId xmlns:a16="http://schemas.microsoft.com/office/drawing/2014/main" val="1566670153"/>
                    </a:ext>
                  </a:extLst>
                </a:gridCol>
                <a:gridCol w="727397">
                  <a:extLst>
                    <a:ext uri="{9D8B030D-6E8A-4147-A177-3AD203B41FA5}">
                      <a16:colId xmlns:a16="http://schemas.microsoft.com/office/drawing/2014/main" val="3566715832"/>
                    </a:ext>
                  </a:extLst>
                </a:gridCol>
              </a:tblGrid>
              <a:tr h="217523">
                <a:tc gridSpan="10">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94098418"/>
                  </a:ext>
                </a:extLst>
              </a:tr>
              <a:tr h="418837">
                <a:tc>
                  <a:txBody>
                    <a:bodyPr/>
                    <a:lstStyle/>
                    <a:p>
                      <a:pPr algn="ctr" fontAlgn="ctr"/>
                      <a:r>
                        <a:rPr lang="en-US" sz="1000" b="1" i="0" u="none" strike="noStrike">
                          <a:solidFill>
                            <a:srgbClr val="000000"/>
                          </a:solidFill>
                          <a:effectLst/>
                          <a:latin typeface="Calibri" panose="020F0502020204030204" pitchFamily="34" charset="0"/>
                        </a:rPr>
                        <a:t>ln_industry_new_cat_bin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new</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723515"/>
                  </a:ext>
                </a:extLst>
              </a:tr>
              <a:tr h="195021">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1000" b="0" i="0" u="none" strike="noStrike">
                          <a:solidFill>
                            <a:srgbClr val="000000"/>
                          </a:solidFill>
                          <a:effectLst/>
                          <a:latin typeface="Calibri" panose="020F0502020204030204" pitchFamily="34" charset="0"/>
                        </a:rPr>
                        <a:t>22.4%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r>
                        <a:rPr lang="en-IN" sz="1000" b="0" i="0" u="none" strike="noStrike">
                          <a:solidFill>
                            <a:srgbClr val="F1F1F1"/>
                          </a:solidFill>
                          <a:effectLst/>
                          <a:latin typeface="Calibri" panose="020F0502020204030204" pitchFamily="34" charset="0"/>
                        </a:rPr>
                        <a:t>17.6%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0.27276985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7422650"/>
                  </a:ext>
                </a:extLst>
              </a:tr>
              <a:tr h="195021">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1000" b="0" i="0" u="none" strike="noStrike">
                          <a:solidFill>
                            <a:srgbClr val="000000"/>
                          </a:solidFill>
                          <a:effectLst/>
                          <a:latin typeface="Calibri" panose="020F0502020204030204" pitchFamily="34" charset="0"/>
                        </a:rPr>
                        <a:t>19.5%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dirty="0">
                          <a:solidFill>
                            <a:srgbClr val="000000"/>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0.27125114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9745748"/>
                  </a:ext>
                </a:extLst>
              </a:tr>
              <a:tr h="195021">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r>
                        <a:rPr lang="en-IN" sz="1000" b="0" i="0" u="none" strike="noStrike">
                          <a:solidFill>
                            <a:srgbClr val="F1F1F1"/>
                          </a:solidFill>
                          <a:effectLst/>
                          <a:latin typeface="Calibri" panose="020F0502020204030204" pitchFamily="34" charset="0"/>
                        </a:rPr>
                        <a:t>18.5%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r>
                        <a:rPr lang="en-IN" sz="1000" b="0" i="0" u="none" strike="noStrike">
                          <a:solidFill>
                            <a:srgbClr val="000000"/>
                          </a:solidFill>
                          <a:effectLst/>
                          <a:latin typeface="Calibri" panose="020F0502020204030204" pitchFamily="34" charset="0"/>
                        </a:rPr>
                        <a:t>20.6%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0.27160578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6188708"/>
                  </a:ext>
                </a:extLst>
              </a:tr>
              <a:tr h="195021">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r>
                        <a:rPr lang="en-IN" sz="1000" b="0" i="0" u="none" strike="noStrike">
                          <a:solidFill>
                            <a:srgbClr val="000000"/>
                          </a:solidFill>
                          <a:effectLst/>
                          <a:latin typeface="Calibri" panose="020F0502020204030204" pitchFamily="34" charset="0"/>
                        </a:rPr>
                        <a:t>24.7%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1000" b="0" i="0" u="none" strike="noStrike">
                          <a:solidFill>
                            <a:srgbClr val="F1F1F1"/>
                          </a:solidFill>
                          <a:effectLst/>
                          <a:latin typeface="Calibri" panose="020F0502020204030204" pitchFamily="34" charset="0"/>
                        </a:rPr>
                        <a:t>18.1%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r>
                        <a:rPr lang="en-IN" sz="1000" b="0" i="0" u="none" strike="noStrike">
                          <a:solidFill>
                            <a:srgbClr val="000000"/>
                          </a:solidFill>
                          <a:effectLst/>
                          <a:latin typeface="Calibri" panose="020F0502020204030204" pitchFamily="34" charset="0"/>
                        </a:rPr>
                        <a:t>21.3%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0.26884544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5352577"/>
                  </a:ext>
                </a:extLst>
              </a:tr>
              <a:tr h="195021">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r>
                        <a:rPr lang="en-IN" sz="1000" b="0" i="0" u="none" strike="noStrike">
                          <a:solidFill>
                            <a:srgbClr val="000000"/>
                          </a:solidFill>
                          <a:effectLst/>
                          <a:latin typeface="Calibri" panose="020F0502020204030204" pitchFamily="34" charset="0"/>
                        </a:rPr>
                        <a:t>20.1%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17.3%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0.27515154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212054"/>
                  </a:ext>
                </a:extLst>
              </a:tr>
              <a:tr h="195021">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r>
                        <a:rPr lang="en-IN" sz="1000" b="0" i="0" u="none" strike="noStrike">
                          <a:solidFill>
                            <a:srgbClr val="F1F1F1"/>
                          </a:solidFill>
                          <a:effectLst/>
                          <a:latin typeface="Calibri" panose="020F0502020204030204" pitchFamily="34" charset="0"/>
                        </a:rPr>
                        <a:t>18.3%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000000"/>
                          </a:solidFill>
                          <a:effectLst/>
                          <a:latin typeface="Calibri" panose="020F0502020204030204" pitchFamily="34" charset="0"/>
                        </a:rPr>
                        <a:t>21.7%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0.27527841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7696313"/>
                  </a:ext>
                </a:extLst>
              </a:tr>
              <a:tr h="195021">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r>
                        <a:rPr lang="en-IN" sz="1000" b="0" i="0" u="none" strike="noStrike">
                          <a:solidFill>
                            <a:srgbClr val="000000"/>
                          </a:solidFill>
                          <a:effectLst/>
                          <a:latin typeface="Calibri" panose="020F0502020204030204" pitchFamily="34" charset="0"/>
                        </a:rPr>
                        <a:t>20.0%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22.0%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000000"/>
                          </a:solidFill>
                          <a:effectLst/>
                          <a:latin typeface="Calibri" panose="020F0502020204030204" pitchFamily="34" charset="0"/>
                        </a:rPr>
                        <a:t>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0.28128463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7341196"/>
                  </a:ext>
                </a:extLst>
              </a:tr>
              <a:tr h="195021">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r>
                        <a:rPr lang="en-IN" sz="1000" b="0" i="0" u="none" strike="noStrike">
                          <a:solidFill>
                            <a:srgbClr val="000000"/>
                          </a:solidFill>
                          <a:effectLst/>
                          <a:latin typeface="Calibri" panose="020F0502020204030204" pitchFamily="34" charset="0"/>
                        </a:rPr>
                        <a:t>20.7%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r>
                        <a:rPr lang="en-IN" sz="1000" b="0" i="0" u="none" strike="noStrike">
                          <a:solidFill>
                            <a:srgbClr val="000000"/>
                          </a:solidFill>
                          <a:effectLst/>
                          <a:latin typeface="Calibri" panose="020F0502020204030204" pitchFamily="34" charset="0"/>
                        </a:rPr>
                        <a:t>17.8%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0.27745954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591742"/>
                  </a:ext>
                </a:extLst>
              </a:tr>
              <a:tr h="195021">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1000" b="0" i="0" u="none" strike="noStrike">
                          <a:solidFill>
                            <a:srgbClr val="000000"/>
                          </a:solidFill>
                          <a:effectLst/>
                          <a:latin typeface="Calibri" panose="020F0502020204030204" pitchFamily="34" charset="0"/>
                        </a:rPr>
                        <a:t>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0.28186643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6544012"/>
                  </a:ext>
                </a:extLst>
              </a:tr>
              <a:tr h="195021">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r>
                        <a:rPr lang="en-IN" sz="1000" b="0" i="0" u="none" strike="noStrike">
                          <a:solidFill>
                            <a:srgbClr val="F1F1F1"/>
                          </a:solidFill>
                          <a:effectLst/>
                          <a:latin typeface="Calibri" panose="020F0502020204030204" pitchFamily="34" charset="0"/>
                        </a:rPr>
                        <a:t>13.5%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1000" b="0" i="0" u="none" strike="noStrike">
                          <a:solidFill>
                            <a:srgbClr val="F1F1F1"/>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0.27995464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7608351"/>
                  </a:ext>
                </a:extLst>
              </a:tr>
              <a:tr h="195021">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000" b="0" i="0" u="none" strike="noStrike">
                          <a:solidFill>
                            <a:srgbClr val="000000"/>
                          </a:solidFill>
                          <a:effectLst/>
                          <a:latin typeface="Calibri" panose="020F0502020204030204" pitchFamily="34" charset="0"/>
                        </a:rPr>
                        <a:t>20.6%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1000" b="0" i="0" u="none" strike="noStrike">
                          <a:solidFill>
                            <a:srgbClr val="F1F1F1"/>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0.28024897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1366438"/>
                  </a:ext>
                </a:extLst>
              </a:tr>
              <a:tr h="195021">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21.6%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000" b="0" i="0" u="none" strike="noStrike">
                          <a:solidFill>
                            <a:srgbClr val="000000"/>
                          </a:solidFill>
                          <a:effectLst/>
                          <a:latin typeface="Calibri" panose="020F0502020204030204" pitchFamily="34" charset="0"/>
                        </a:rPr>
                        <a:t>25.0%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1000" b="0" i="0" u="none" strike="noStrike">
                          <a:solidFill>
                            <a:srgbClr val="000000"/>
                          </a:solidFill>
                          <a:effectLst/>
                          <a:latin typeface="Calibri" panose="020F0502020204030204" pitchFamily="34" charset="0"/>
                        </a:rPr>
                        <a:t>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0.28031537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933577"/>
                  </a:ext>
                </a:extLst>
              </a:tr>
            </a:tbl>
          </a:graphicData>
        </a:graphic>
      </p:graphicFrame>
    </p:spTree>
    <p:extLst>
      <p:ext uri="{BB962C8B-B14F-4D97-AF65-F5344CB8AC3E}">
        <p14:creationId xmlns:p14="http://schemas.microsoft.com/office/powerpoint/2010/main" val="1932915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C62DE-0384-1FE9-E340-29A12A6EF3FA}"/>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0605760-D666-B4FF-3DA4-6D2F5A4A5E91}"/>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3: </a:t>
            </a:r>
            <a:r>
              <a:rPr lang="en-US" sz="2500" dirty="0" err="1">
                <a:ea typeface="+mj-lt"/>
                <a:cs typeface="+mj-lt"/>
              </a:rPr>
              <a:t>ln_industry_new_cat_bin</a:t>
            </a:r>
            <a:r>
              <a:rPr lang="en-US" sz="2500" dirty="0">
                <a:ea typeface="+mj-lt"/>
                <a:cs typeface="+mj-lt"/>
              </a:rPr>
              <a:t> </a:t>
            </a:r>
            <a:r>
              <a:rPr lang="en-IN" sz="2500" dirty="0">
                <a:ea typeface="+mj-lt"/>
                <a:cs typeface="+mj-lt"/>
              </a:rPr>
              <a:t>( 5 / 5 )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9BFB8976-15DE-BAA3-81B6-512F9B1BA69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26</a:t>
            </a:fld>
            <a:endParaRPr lang="en-PH"/>
          </a:p>
        </p:txBody>
      </p:sp>
      <p:pic>
        <p:nvPicPr>
          <p:cNvPr id="7" name="Picture 6">
            <a:extLst>
              <a:ext uri="{FF2B5EF4-FFF2-40B4-BE49-F238E27FC236}">
                <a16:creationId xmlns:a16="http://schemas.microsoft.com/office/drawing/2014/main" id="{264C929E-EC86-31B2-A4A0-B0565C1A38C3}"/>
              </a:ext>
            </a:extLst>
          </p:cNvPr>
          <p:cNvPicPr>
            <a:picLocks noChangeAspect="1"/>
          </p:cNvPicPr>
          <p:nvPr/>
        </p:nvPicPr>
        <p:blipFill>
          <a:blip r:embed="rId2"/>
          <a:stretch>
            <a:fillRect/>
          </a:stretch>
        </p:blipFill>
        <p:spPr>
          <a:xfrm>
            <a:off x="1013295" y="680186"/>
            <a:ext cx="9420225" cy="3714750"/>
          </a:xfrm>
          <a:prstGeom prst="rect">
            <a:avLst/>
          </a:prstGeom>
        </p:spPr>
      </p:pic>
      <p:sp>
        <p:nvSpPr>
          <p:cNvPr id="8" name="TextBox 7">
            <a:extLst>
              <a:ext uri="{FF2B5EF4-FFF2-40B4-BE49-F238E27FC236}">
                <a16:creationId xmlns:a16="http://schemas.microsoft.com/office/drawing/2014/main" id="{F2F66625-9DD7-647A-C9DA-FA769C86AAC6}"/>
              </a:ext>
            </a:extLst>
          </p:cNvPr>
          <p:cNvSpPr txBox="1"/>
          <p:nvPr/>
        </p:nvSpPr>
        <p:spPr>
          <a:xfrm>
            <a:off x="1782112" y="4875948"/>
            <a:ext cx="8323603"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were extremely low, indicating excellent feature stability.</a:t>
            </a:r>
          </a:p>
          <a:p>
            <a:pPr marL="285750" indent="-285750">
              <a:spcAft>
                <a:spcPts val="1200"/>
              </a:spcAft>
              <a:buFont typeface="Arial" panose="020B0604020202020204" pitchFamily="34" charset="0"/>
              <a:buChar char="•"/>
            </a:pPr>
            <a:r>
              <a:rPr lang="en-US" sz="1300" dirty="0">
                <a:ea typeface="+mn-lt"/>
                <a:cs typeface="+mn-lt"/>
              </a:rPr>
              <a:t>A steady increase was observed during the Test/OOT period (Feb to Jul 2025), with CSI rising from ~0.009 to ~0.053.</a:t>
            </a:r>
          </a:p>
          <a:p>
            <a:pPr marL="285750" indent="-285750">
              <a:spcAft>
                <a:spcPts val="1200"/>
              </a:spcAft>
              <a:buFont typeface="Arial" panose="020B0604020202020204" pitchFamily="34" charset="0"/>
              <a:buChar char="•"/>
            </a:pPr>
            <a:r>
              <a:rPr lang="en-US" sz="1300" dirty="0">
                <a:ea typeface="+mn-lt"/>
                <a:cs typeface="+mn-lt"/>
              </a:rPr>
              <a:t>Despite the upward trend, all values remained well below the 0.1 threshold — confirming no significant data drift.</a:t>
            </a:r>
            <a:endParaRPr lang="en-US" sz="1300" dirty="0"/>
          </a:p>
        </p:txBody>
      </p:sp>
    </p:spTree>
    <p:extLst>
      <p:ext uri="{BB962C8B-B14F-4D97-AF65-F5344CB8AC3E}">
        <p14:creationId xmlns:p14="http://schemas.microsoft.com/office/powerpoint/2010/main" val="260558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D5C3B-AF5B-726C-1546-86201E764270}"/>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D02119A-C882-F71E-BB6A-0DA485868F44}"/>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4: </a:t>
            </a:r>
            <a:r>
              <a:rPr lang="en-IN" sz="2500" dirty="0" err="1">
                <a:ea typeface="+mj-lt"/>
                <a:cs typeface="+mj-lt"/>
              </a:rPr>
              <a:t>ln_marital_status</a:t>
            </a:r>
            <a:r>
              <a:rPr lang="en-US" sz="2500" dirty="0">
                <a:ea typeface="+mj-lt"/>
                <a:cs typeface="+mj-lt"/>
              </a:rPr>
              <a:t> </a:t>
            </a:r>
            <a:r>
              <a:rPr lang="en-IN" sz="2500" dirty="0">
                <a:ea typeface="+mj-lt"/>
                <a:cs typeface="+mj-lt"/>
              </a:rPr>
              <a:t>( 1 / 5 )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EB32C95D-D0D5-F328-5317-41C0BBA831E1}"/>
              </a:ext>
            </a:extLst>
          </p:cNvPr>
          <p:cNvSpPr txBox="1"/>
          <p:nvPr/>
        </p:nvSpPr>
        <p:spPr>
          <a:xfrm>
            <a:off x="227869" y="477649"/>
            <a:ext cx="8427433" cy="292388"/>
          </a:xfrm>
          <a:prstGeom prst="rect">
            <a:avLst/>
          </a:prstGeom>
          <a:noFill/>
        </p:spPr>
        <p:txBody>
          <a:bodyPr wrap="square" rtlCol="0">
            <a:spAutoFit/>
          </a:bodyPr>
          <a:lstStyle/>
          <a:p>
            <a:r>
              <a:rPr lang="en-US" sz="1300"/>
              <a:t>It indicates the marital status of the loan applicant.</a:t>
            </a:r>
            <a:endParaRPr lang="en-IN" sz="1300"/>
          </a:p>
        </p:txBody>
      </p:sp>
      <p:sp>
        <p:nvSpPr>
          <p:cNvPr id="17" name="Slide Number Placeholder 1">
            <a:extLst>
              <a:ext uri="{FF2B5EF4-FFF2-40B4-BE49-F238E27FC236}">
                <a16:creationId xmlns:a16="http://schemas.microsoft.com/office/drawing/2014/main" id="{22D66850-F360-D372-E03A-07F7A481A37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27</a:t>
            </a:fld>
            <a:endParaRPr lang="en-PH"/>
          </a:p>
        </p:txBody>
      </p:sp>
      <p:pic>
        <p:nvPicPr>
          <p:cNvPr id="3" name="Picture 2">
            <a:extLst>
              <a:ext uri="{FF2B5EF4-FFF2-40B4-BE49-F238E27FC236}">
                <a16:creationId xmlns:a16="http://schemas.microsoft.com/office/drawing/2014/main" id="{EA090628-BCE0-9FEE-4C9B-8917FD63B7A8}"/>
              </a:ext>
            </a:extLst>
          </p:cNvPr>
          <p:cNvPicPr>
            <a:picLocks noChangeAspect="1"/>
          </p:cNvPicPr>
          <p:nvPr/>
        </p:nvPicPr>
        <p:blipFill>
          <a:blip r:embed="rId2"/>
          <a:stretch>
            <a:fillRect/>
          </a:stretch>
        </p:blipFill>
        <p:spPr>
          <a:xfrm>
            <a:off x="296235" y="770038"/>
            <a:ext cx="6311599" cy="5652913"/>
          </a:xfrm>
          <a:prstGeom prst="rect">
            <a:avLst/>
          </a:prstGeom>
        </p:spPr>
      </p:pic>
      <p:pic>
        <p:nvPicPr>
          <p:cNvPr id="5" name="Picture 4">
            <a:extLst>
              <a:ext uri="{FF2B5EF4-FFF2-40B4-BE49-F238E27FC236}">
                <a16:creationId xmlns:a16="http://schemas.microsoft.com/office/drawing/2014/main" id="{F1A6F90D-706A-DA65-5B34-19BE2E755070}"/>
              </a:ext>
            </a:extLst>
          </p:cNvPr>
          <p:cNvPicPr>
            <a:picLocks noChangeAspect="1"/>
          </p:cNvPicPr>
          <p:nvPr/>
        </p:nvPicPr>
        <p:blipFill>
          <a:blip r:embed="rId3"/>
          <a:stretch>
            <a:fillRect/>
          </a:stretch>
        </p:blipFill>
        <p:spPr>
          <a:xfrm>
            <a:off x="6676200" y="3083943"/>
            <a:ext cx="5401753" cy="1884872"/>
          </a:xfrm>
          <a:prstGeom prst="rect">
            <a:avLst/>
          </a:prstGeom>
        </p:spPr>
      </p:pic>
    </p:spTree>
    <p:extLst>
      <p:ext uri="{BB962C8B-B14F-4D97-AF65-F5344CB8AC3E}">
        <p14:creationId xmlns:p14="http://schemas.microsoft.com/office/powerpoint/2010/main" val="2216109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2E47-CAFA-3228-5E61-E9283DC484E8}"/>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470CDFB0-4EB7-874A-1141-19382F8676FB}"/>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4: </a:t>
            </a:r>
            <a:r>
              <a:rPr lang="en-IN" sz="2500" dirty="0" err="1">
                <a:ea typeface="+mj-lt"/>
                <a:cs typeface="+mj-lt"/>
              </a:rPr>
              <a:t>ln_marital_status</a:t>
            </a:r>
            <a:r>
              <a:rPr lang="en-IN" sz="2500" dirty="0">
                <a:ea typeface="+mj-lt"/>
                <a:cs typeface="+mj-lt"/>
              </a:rPr>
              <a:t> ( 2 / 5 )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FB48CDAC-843C-0566-7038-8714D72F7D10}"/>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28</a:t>
            </a:fld>
            <a:endParaRPr lang="en-PH"/>
          </a:p>
        </p:txBody>
      </p:sp>
      <p:sp>
        <p:nvSpPr>
          <p:cNvPr id="5" name="Rectangle 4">
            <a:extLst>
              <a:ext uri="{FF2B5EF4-FFF2-40B4-BE49-F238E27FC236}">
                <a16:creationId xmlns:a16="http://schemas.microsoft.com/office/drawing/2014/main" id="{0E46FD0A-9250-3651-ABE2-BCBCE9B09BE2}"/>
              </a:ext>
            </a:extLst>
          </p:cNvPr>
          <p:cNvSpPr/>
          <p:nvPr/>
        </p:nvSpPr>
        <p:spPr>
          <a:xfrm>
            <a:off x="366692" y="1608874"/>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is leveraging this categorical feature well, as seen by the red prediction line generally mirroring the actual blue target line.</a:t>
            </a:r>
          </a:p>
          <a:p>
            <a:pPr marL="285750" indent="-285750">
              <a:spcAft>
                <a:spcPts val="1200"/>
              </a:spcAft>
              <a:buFont typeface="Arial" panose="020B0604020202020204" pitchFamily="34" charset="0"/>
              <a:buChar char="•"/>
            </a:pPr>
            <a:r>
              <a:rPr lang="en-US" sz="1300" dirty="0">
                <a:solidFill>
                  <a:srgbClr val="000000"/>
                </a:solidFill>
              </a:rPr>
              <a:t>A noticeable and consistent separation between the red and purple lines suggests this feature adds meaningful value to prediction quality.</a:t>
            </a:r>
          </a:p>
          <a:p>
            <a:pPr marL="285750" indent="-285750">
              <a:spcAft>
                <a:spcPts val="1200"/>
              </a:spcAft>
              <a:buFont typeface="Arial" panose="020B0604020202020204" pitchFamily="34" charset="0"/>
              <a:buChar char="•"/>
            </a:pPr>
            <a:r>
              <a:rPr lang="en-US" sz="1300" dirty="0">
                <a:solidFill>
                  <a:srgbClr val="000000"/>
                </a:solidFill>
              </a:rPr>
              <a:t>The green bars reveal a left-skewed distribution—majority of records are in the rightmost bin—implying certain marital statuses are more prevalent in the population.</a:t>
            </a:r>
          </a:p>
          <a:p>
            <a:pPr marL="285750" indent="-285750">
              <a:spcAft>
                <a:spcPts val="1200"/>
              </a:spcAft>
              <a:buFont typeface="Arial" panose="020B0604020202020204" pitchFamily="34" charset="0"/>
              <a:buChar char="•"/>
            </a:pPr>
            <a:r>
              <a:rPr lang="en-US" sz="1300" dirty="0">
                <a:solidFill>
                  <a:srgbClr val="000000"/>
                </a:solidFill>
              </a:rPr>
              <a:t>The target rate drops across bins, which conforms with the WOE logic and underscores this feature’s contribution to risk differentiation.</a:t>
            </a:r>
          </a:p>
        </p:txBody>
      </p:sp>
      <p:pic>
        <p:nvPicPr>
          <p:cNvPr id="6" name="Picture 5">
            <a:extLst>
              <a:ext uri="{FF2B5EF4-FFF2-40B4-BE49-F238E27FC236}">
                <a16:creationId xmlns:a16="http://schemas.microsoft.com/office/drawing/2014/main" id="{684E7DAF-4075-6635-8E6C-47387FC423C1}"/>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E2E086D7-7006-1C71-7261-9C7D6653A78A}"/>
              </a:ext>
            </a:extLst>
          </p:cNvPr>
          <p:cNvPicPr>
            <a:picLocks noChangeAspect="1"/>
          </p:cNvPicPr>
          <p:nvPr/>
        </p:nvPicPr>
        <p:blipFill>
          <a:blip r:embed="rId3"/>
          <a:stretch>
            <a:fillRect/>
          </a:stretch>
        </p:blipFill>
        <p:spPr>
          <a:xfrm>
            <a:off x="4071668" y="1386029"/>
            <a:ext cx="8120332" cy="5471971"/>
          </a:xfrm>
          <a:prstGeom prst="rect">
            <a:avLst/>
          </a:prstGeom>
        </p:spPr>
      </p:pic>
    </p:spTree>
    <p:extLst>
      <p:ext uri="{BB962C8B-B14F-4D97-AF65-F5344CB8AC3E}">
        <p14:creationId xmlns:p14="http://schemas.microsoft.com/office/powerpoint/2010/main" val="298221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7BFDF-DCAB-9806-E8C1-0922289B1469}"/>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AE706DFE-2DE8-6035-9DBF-98AC5A56E079}"/>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A40E512F-4CAA-D58F-1B46-24A07E13C695}"/>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4: </a:t>
            </a:r>
            <a:r>
              <a:rPr lang="en-IN" sz="2500" dirty="0" err="1">
                <a:ea typeface="+mj-lt"/>
                <a:cs typeface="+mj-lt"/>
              </a:rPr>
              <a:t>ln_marital_status</a:t>
            </a:r>
            <a:r>
              <a:rPr lang="en-IN" sz="2500" dirty="0">
                <a:ea typeface="+mj-lt"/>
                <a:cs typeface="+mj-lt"/>
              </a:rPr>
              <a:t> </a:t>
            </a:r>
            <a:r>
              <a:rPr lang="en-IN" sz="2500" dirty="0">
                <a:latin typeface="Univers LT (body)"/>
                <a:ea typeface="+mj-lt"/>
                <a:cs typeface="+mj-lt"/>
              </a:rPr>
              <a:t>( 3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A5EFAECC-D607-0917-4922-6008BCA92B15}"/>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29</a:t>
            </a:fld>
            <a:endParaRPr lang="en-PH"/>
          </a:p>
        </p:txBody>
      </p:sp>
      <p:sp>
        <p:nvSpPr>
          <p:cNvPr id="2" name="TextBox 1">
            <a:extLst>
              <a:ext uri="{FF2B5EF4-FFF2-40B4-BE49-F238E27FC236}">
                <a16:creationId xmlns:a16="http://schemas.microsoft.com/office/drawing/2014/main" id="{0215985A-40D9-F5BE-F5D7-BD3DC7CD26C9}"/>
              </a:ext>
            </a:extLst>
          </p:cNvPr>
          <p:cNvSpPr txBox="1"/>
          <p:nvPr/>
        </p:nvSpPr>
        <p:spPr>
          <a:xfrm>
            <a:off x="7800155" y="1427863"/>
            <a:ext cx="3732451" cy="260071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“Single” group shows a gradual decline from 46.4% to 38.3%, while the “Married” category rises from 40.1% to 43.3%, reflecting a subtle but consistent profile shift.</a:t>
            </a:r>
          </a:p>
          <a:p>
            <a:pPr marL="285750" indent="-285750">
              <a:spcAft>
                <a:spcPts val="1200"/>
              </a:spcAft>
              <a:buFont typeface="Arial" panose="020B0604020202020204" pitchFamily="34" charset="0"/>
              <a:buChar char="•"/>
            </a:pPr>
            <a:r>
              <a:rPr lang="en-US" sz="1300" dirty="0"/>
              <a:t>“With a Live-in Partner” increases from 11.4% to 16.6% over the months, indicating slow and steady growth in alternate household types.</a:t>
            </a:r>
          </a:p>
          <a:p>
            <a:pPr marL="285750" indent="-285750">
              <a:spcAft>
                <a:spcPts val="1200"/>
              </a:spcAft>
              <a:buFont typeface="Arial" panose="020B0604020202020204" pitchFamily="34" charset="0"/>
              <a:buChar char="•"/>
            </a:pPr>
            <a:r>
              <a:rPr lang="en-US" sz="1300" dirty="0"/>
              <a:t>Rare categories like “Widow/Widower” and “Annulled/Separated” remain under 2.5% and 0.4% respectively, ensuring stable low-frequency behavior throughout.</a:t>
            </a:r>
            <a:endParaRPr lang="en-IN" sz="1300" dirty="0"/>
          </a:p>
        </p:txBody>
      </p:sp>
      <p:graphicFrame>
        <p:nvGraphicFramePr>
          <p:cNvPr id="6" name="Table 5">
            <a:extLst>
              <a:ext uri="{FF2B5EF4-FFF2-40B4-BE49-F238E27FC236}">
                <a16:creationId xmlns:a16="http://schemas.microsoft.com/office/drawing/2014/main" id="{0B329F16-2100-5A66-356E-BD77CA28C174}"/>
              </a:ext>
            </a:extLst>
          </p:cNvPr>
          <p:cNvGraphicFramePr>
            <a:graphicFrameLocks noGrp="1"/>
          </p:cNvGraphicFramePr>
          <p:nvPr>
            <p:extLst>
              <p:ext uri="{D42A27DB-BD31-4B8C-83A1-F6EECF244321}">
                <p14:modId xmlns:p14="http://schemas.microsoft.com/office/powerpoint/2010/main" val="1610516944"/>
              </p:ext>
            </p:extLst>
          </p:nvPr>
        </p:nvGraphicFramePr>
        <p:xfrm>
          <a:off x="449301" y="801227"/>
          <a:ext cx="7081556" cy="5599578"/>
        </p:xfrm>
        <a:graphic>
          <a:graphicData uri="http://schemas.openxmlformats.org/drawingml/2006/table">
            <a:tbl>
              <a:tblPr/>
              <a:tblGrid>
                <a:gridCol w="1196303">
                  <a:extLst>
                    <a:ext uri="{9D8B030D-6E8A-4147-A177-3AD203B41FA5}">
                      <a16:colId xmlns:a16="http://schemas.microsoft.com/office/drawing/2014/main" val="1279554826"/>
                    </a:ext>
                  </a:extLst>
                </a:gridCol>
                <a:gridCol w="660028">
                  <a:extLst>
                    <a:ext uri="{9D8B030D-6E8A-4147-A177-3AD203B41FA5}">
                      <a16:colId xmlns:a16="http://schemas.microsoft.com/office/drawing/2014/main" val="1191186058"/>
                    </a:ext>
                  </a:extLst>
                </a:gridCol>
                <a:gridCol w="660028">
                  <a:extLst>
                    <a:ext uri="{9D8B030D-6E8A-4147-A177-3AD203B41FA5}">
                      <a16:colId xmlns:a16="http://schemas.microsoft.com/office/drawing/2014/main" val="2181865041"/>
                    </a:ext>
                  </a:extLst>
                </a:gridCol>
                <a:gridCol w="660028">
                  <a:extLst>
                    <a:ext uri="{9D8B030D-6E8A-4147-A177-3AD203B41FA5}">
                      <a16:colId xmlns:a16="http://schemas.microsoft.com/office/drawing/2014/main" val="3546228902"/>
                    </a:ext>
                  </a:extLst>
                </a:gridCol>
                <a:gridCol w="660028">
                  <a:extLst>
                    <a:ext uri="{9D8B030D-6E8A-4147-A177-3AD203B41FA5}">
                      <a16:colId xmlns:a16="http://schemas.microsoft.com/office/drawing/2014/main" val="1510816896"/>
                    </a:ext>
                  </a:extLst>
                </a:gridCol>
                <a:gridCol w="866287">
                  <a:extLst>
                    <a:ext uri="{9D8B030D-6E8A-4147-A177-3AD203B41FA5}">
                      <a16:colId xmlns:a16="http://schemas.microsoft.com/office/drawing/2014/main" val="1541528002"/>
                    </a:ext>
                  </a:extLst>
                </a:gridCol>
                <a:gridCol w="660028">
                  <a:extLst>
                    <a:ext uri="{9D8B030D-6E8A-4147-A177-3AD203B41FA5}">
                      <a16:colId xmlns:a16="http://schemas.microsoft.com/office/drawing/2014/main" val="1441486433"/>
                    </a:ext>
                  </a:extLst>
                </a:gridCol>
                <a:gridCol w="825036">
                  <a:extLst>
                    <a:ext uri="{9D8B030D-6E8A-4147-A177-3AD203B41FA5}">
                      <a16:colId xmlns:a16="http://schemas.microsoft.com/office/drawing/2014/main" val="4111691312"/>
                    </a:ext>
                  </a:extLst>
                </a:gridCol>
                <a:gridCol w="110005">
                  <a:extLst>
                    <a:ext uri="{9D8B030D-6E8A-4147-A177-3AD203B41FA5}">
                      <a16:colId xmlns:a16="http://schemas.microsoft.com/office/drawing/2014/main" val="3071746988"/>
                    </a:ext>
                  </a:extLst>
                </a:gridCol>
                <a:gridCol w="783785">
                  <a:extLst>
                    <a:ext uri="{9D8B030D-6E8A-4147-A177-3AD203B41FA5}">
                      <a16:colId xmlns:a16="http://schemas.microsoft.com/office/drawing/2014/main" val="3866210585"/>
                    </a:ext>
                  </a:extLst>
                </a:gridCol>
              </a:tblGrid>
              <a:tr h="931530">
                <a:tc>
                  <a:txBody>
                    <a:bodyPr/>
                    <a:lstStyle/>
                    <a:p>
                      <a:pPr algn="ctr" fontAlgn="ctr"/>
                      <a:r>
                        <a:rPr lang="en-IN" sz="1000" b="1" i="0" u="none" strike="noStrike">
                          <a:solidFill>
                            <a:srgbClr val="000000"/>
                          </a:solidFill>
                          <a:effectLst/>
                          <a:latin typeface="Calibri" panose="020F0502020204030204" pitchFamily="34" charset="0"/>
                        </a:rPr>
                        <a:t>ln_marital_status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Married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Single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With a Live-in Partner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Widow / Widower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Annulled / Separated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605045"/>
                  </a:ext>
                </a:extLst>
              </a:tr>
              <a:tr h="389004">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570"/>
                    </a:solidFill>
                  </a:tcPr>
                </a:tc>
                <a:tc>
                  <a:txBody>
                    <a:bodyPr/>
                    <a:lstStyle/>
                    <a:p>
                      <a:pPr algn="ctr" fontAlgn="ctr"/>
                      <a:r>
                        <a:rPr lang="en-IN" sz="1000" b="0" i="0" u="none" strike="noStrike">
                          <a:solidFill>
                            <a:srgbClr val="000000"/>
                          </a:solidFill>
                          <a:effectLst/>
                          <a:latin typeface="Calibri" panose="020F0502020204030204" pitchFamily="34" charset="0"/>
                        </a:rPr>
                        <a:t>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881469"/>
                  </a:ext>
                </a:extLst>
              </a:tr>
              <a:tr h="389004">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r>
                        <a:rPr lang="en-IN" sz="1000" b="0" i="0" u="none" strike="noStrike">
                          <a:solidFill>
                            <a:srgbClr val="F1F1F1"/>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9364816"/>
                  </a:ext>
                </a:extLst>
              </a:tr>
              <a:tr h="389004">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000000"/>
                          </a:solidFill>
                          <a:effectLst/>
                          <a:latin typeface="Calibri" panose="020F0502020204030204" pitchFamily="34" charset="0"/>
                        </a:rPr>
                        <a:t>43.8%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r>
                        <a:rPr lang="en-IN" sz="1000" b="0" i="0" u="none" strike="noStrike">
                          <a:solidFill>
                            <a:srgbClr val="000000"/>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3320516"/>
                  </a:ext>
                </a:extLst>
              </a:tr>
              <a:tr h="389004">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1000" b="0" i="0" u="none" strike="noStrike">
                          <a:solidFill>
                            <a:srgbClr val="000000"/>
                          </a:solidFill>
                          <a:effectLst/>
                          <a:latin typeface="Calibri" panose="020F0502020204030204" pitchFamily="34" charset="0"/>
                        </a:rPr>
                        <a:t>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r>
                        <a:rPr lang="en-IN" sz="1000" b="0" i="0" u="none" strike="noStrike">
                          <a:solidFill>
                            <a:srgbClr val="000000"/>
                          </a:solidFill>
                          <a:effectLst/>
                          <a:latin typeface="Calibri" panose="020F0502020204030204" pitchFamily="34" charset="0"/>
                        </a:rPr>
                        <a:t>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83"/>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7439437"/>
                  </a:ext>
                </a:extLst>
              </a:tr>
              <a:tr h="389004">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E7E"/>
                    </a:solidFill>
                  </a:tcPr>
                </a:tc>
                <a:tc>
                  <a:txBody>
                    <a:bodyPr/>
                    <a:lstStyle/>
                    <a:p>
                      <a:pPr algn="ctr" fontAlgn="ctr"/>
                      <a:r>
                        <a:rPr lang="en-IN" sz="1000" b="0" i="0" u="none" strike="noStrike">
                          <a:solidFill>
                            <a:srgbClr val="000000"/>
                          </a:solidFill>
                          <a:effectLst/>
                          <a:latin typeface="Calibri" panose="020F0502020204030204" pitchFamily="34" charset="0"/>
                        </a:rPr>
                        <a:t>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r>
                        <a:rPr lang="en-IN" sz="1000" b="0" i="0" u="none" strike="noStrike">
                          <a:solidFill>
                            <a:srgbClr val="000000"/>
                          </a:solidFill>
                          <a:effectLst/>
                          <a:latin typeface="Calibri" panose="020F0502020204030204" pitchFamily="34" charset="0"/>
                        </a:rPr>
                        <a:t>14.7%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5968981"/>
                  </a:ext>
                </a:extLst>
              </a:tr>
              <a:tr h="389004">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1000" b="0" i="0" u="none" strike="noStrike">
                          <a:solidFill>
                            <a:srgbClr val="F1F1F1"/>
                          </a:solidFill>
                          <a:effectLst/>
                          <a:latin typeface="Calibri" panose="020F0502020204030204" pitchFamily="34" charset="0"/>
                        </a:rPr>
                        <a:t>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3C37C"/>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9774636"/>
                  </a:ext>
                </a:extLst>
              </a:tr>
              <a:tr h="389004">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1000" b="0" i="0" u="none" strike="noStrike">
                          <a:solidFill>
                            <a:srgbClr val="000000"/>
                          </a:solidFill>
                          <a:effectLst/>
                          <a:latin typeface="Calibri" panose="020F0502020204030204" pitchFamily="34" charset="0"/>
                        </a:rPr>
                        <a:t>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r>
                        <a:rPr lang="en-IN" sz="1000" b="0" i="0" u="none" strike="noStrike">
                          <a:solidFill>
                            <a:srgbClr val="000000"/>
                          </a:solidFill>
                          <a:effectLst/>
                          <a:latin typeface="Calibri" panose="020F0502020204030204" pitchFamily="34" charset="0"/>
                        </a:rPr>
                        <a:t>15.6%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0410982"/>
                  </a:ext>
                </a:extLst>
              </a:tr>
              <a:tr h="389004">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r>
                        <a:rPr lang="en-IN" sz="1000" b="0" i="0" u="none" strike="noStrike">
                          <a:solidFill>
                            <a:srgbClr val="000000"/>
                          </a:solidFill>
                          <a:effectLst/>
                          <a:latin typeface="Calibri" panose="020F0502020204030204" pitchFamily="34" charset="0"/>
                        </a:rPr>
                        <a:t>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r>
                        <a:rPr lang="en-IN" sz="1000" b="0" i="0" u="none" strike="noStrike">
                          <a:solidFill>
                            <a:srgbClr val="000000"/>
                          </a:solidFill>
                          <a:effectLst/>
                          <a:latin typeface="Calibri" panose="020F0502020204030204" pitchFamily="34" charset="0"/>
                        </a:rPr>
                        <a:t>15.5%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8786055"/>
                  </a:ext>
                </a:extLst>
              </a:tr>
              <a:tr h="389004">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ctr" fontAlgn="ctr"/>
                      <a:r>
                        <a:rPr lang="en-IN" sz="1000" b="0" i="0" u="none" strike="noStrike">
                          <a:solidFill>
                            <a:srgbClr val="000000"/>
                          </a:solidFill>
                          <a:effectLst/>
                          <a:latin typeface="Calibri" panose="020F0502020204030204" pitchFamily="34" charset="0"/>
                        </a:rPr>
                        <a:t>39.4%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r>
                        <a:rPr lang="en-IN" sz="1000" b="0" i="0" u="none" strike="noStrike">
                          <a:solidFill>
                            <a:srgbClr val="000000"/>
                          </a:solidFill>
                          <a:effectLst/>
                          <a:latin typeface="Calibri" panose="020F0502020204030204" pitchFamily="34" charset="0"/>
                        </a:rPr>
                        <a:t>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4655070"/>
                  </a:ext>
                </a:extLst>
              </a:tr>
              <a:tr h="389004">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37.7%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8128949"/>
                  </a:ext>
                </a:extLst>
              </a:tr>
              <a:tr h="389004">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r>
                        <a:rPr lang="en-IN" sz="1000" b="0" i="0" u="none" strike="noStrike">
                          <a:solidFill>
                            <a:srgbClr val="F1F1F1"/>
                          </a:solidFill>
                          <a:effectLst/>
                          <a:latin typeface="Calibri" panose="020F0502020204030204" pitchFamily="34" charset="0"/>
                        </a:rPr>
                        <a:t>37.8%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r>
                        <a:rPr lang="en-IN" sz="1000" b="0" i="0" u="none" strike="noStrike">
                          <a:solidFill>
                            <a:srgbClr val="000000"/>
                          </a:solidFill>
                          <a:effectLst/>
                          <a:latin typeface="Calibri" panose="020F0502020204030204" pitchFamily="34" charset="0"/>
                        </a:rPr>
                        <a:t>16.6%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9336533"/>
                  </a:ext>
                </a:extLst>
              </a:tr>
              <a:tr h="389004">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r>
                        <a:rPr lang="en-IN" sz="1000" b="0" i="0" u="none" strike="noStrike">
                          <a:solidFill>
                            <a:srgbClr val="F1F1F1"/>
                          </a:solidFill>
                          <a:effectLst/>
                          <a:latin typeface="Calibri" panose="020F0502020204030204" pitchFamily="34" charset="0"/>
                        </a:rPr>
                        <a:t>38.3%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2C27C"/>
                    </a:solidFill>
                  </a:tcPr>
                </a:tc>
                <a:tc>
                  <a:txBody>
                    <a:bodyPr/>
                    <a:lstStyle/>
                    <a:p>
                      <a:pPr algn="ctr" fontAlgn="ctr"/>
                      <a:r>
                        <a:rPr lang="en-IN" sz="1000" b="0" i="0" u="none" strike="noStrike">
                          <a:solidFill>
                            <a:srgbClr val="F1F1F1"/>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4604491"/>
                  </a:ext>
                </a:extLst>
              </a:tr>
            </a:tbl>
          </a:graphicData>
        </a:graphic>
      </p:graphicFrame>
    </p:spTree>
    <p:extLst>
      <p:ext uri="{BB962C8B-B14F-4D97-AF65-F5344CB8AC3E}">
        <p14:creationId xmlns:p14="http://schemas.microsoft.com/office/powerpoint/2010/main" val="3037155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55BC6-CD34-B597-F8F2-C2ABB9011218}"/>
              </a:ext>
            </a:extLst>
          </p:cNvPr>
          <p:cNvSpPr>
            <a:spLocks noGrp="1"/>
          </p:cNvSpPr>
          <p:nvPr>
            <p:ph type="title"/>
          </p:nvPr>
        </p:nvSpPr>
        <p:spPr>
          <a:xfrm>
            <a:off x="836384" y="484414"/>
            <a:ext cx="10369550" cy="587749"/>
          </a:xfrm>
        </p:spPr>
        <p:txBody>
          <a:bodyPr>
            <a:normAutofit/>
          </a:bodyPr>
          <a:lstStyle/>
          <a:p>
            <a:r>
              <a:rPr lang="en-US" sz="2400"/>
              <a:t>Cash Beta Demo Model: only Quick and Flex loans were considered</a:t>
            </a:r>
          </a:p>
        </p:txBody>
      </p:sp>
      <p:graphicFrame>
        <p:nvGraphicFramePr>
          <p:cNvPr id="5" name="Table 4">
            <a:extLst>
              <a:ext uri="{FF2B5EF4-FFF2-40B4-BE49-F238E27FC236}">
                <a16:creationId xmlns:a16="http://schemas.microsoft.com/office/drawing/2014/main" id="{74D61543-145E-A986-DD87-BEF9AB900578}"/>
              </a:ext>
            </a:extLst>
          </p:cNvPr>
          <p:cNvGraphicFramePr>
            <a:graphicFrameLocks noGrp="1"/>
          </p:cNvGraphicFramePr>
          <p:nvPr>
            <p:extLst>
              <p:ext uri="{D42A27DB-BD31-4B8C-83A1-F6EECF244321}">
                <p14:modId xmlns:p14="http://schemas.microsoft.com/office/powerpoint/2010/main" val="4237256010"/>
              </p:ext>
            </p:extLst>
          </p:nvPr>
        </p:nvGraphicFramePr>
        <p:xfrm>
          <a:off x="1369120" y="1036320"/>
          <a:ext cx="8462856" cy="1925022"/>
        </p:xfrm>
        <a:graphic>
          <a:graphicData uri="http://schemas.openxmlformats.org/drawingml/2006/table">
            <a:tbl>
              <a:tblPr firstRow="1" bandRow="1">
                <a:tableStyleId>{5C22544A-7EE6-4342-B048-85BDC9FD1C3A}</a:tableStyleId>
              </a:tblPr>
              <a:tblGrid>
                <a:gridCol w="1297143">
                  <a:extLst>
                    <a:ext uri="{9D8B030D-6E8A-4147-A177-3AD203B41FA5}">
                      <a16:colId xmlns:a16="http://schemas.microsoft.com/office/drawing/2014/main" val="775168318"/>
                    </a:ext>
                  </a:extLst>
                </a:gridCol>
                <a:gridCol w="2149171">
                  <a:extLst>
                    <a:ext uri="{9D8B030D-6E8A-4147-A177-3AD203B41FA5}">
                      <a16:colId xmlns:a16="http://schemas.microsoft.com/office/drawing/2014/main" val="1863705832"/>
                    </a:ext>
                  </a:extLst>
                </a:gridCol>
                <a:gridCol w="1233710">
                  <a:extLst>
                    <a:ext uri="{9D8B030D-6E8A-4147-A177-3AD203B41FA5}">
                      <a16:colId xmlns:a16="http://schemas.microsoft.com/office/drawing/2014/main" val="3452688946"/>
                    </a:ext>
                  </a:extLst>
                </a:gridCol>
                <a:gridCol w="2214142">
                  <a:extLst>
                    <a:ext uri="{9D8B030D-6E8A-4147-A177-3AD203B41FA5}">
                      <a16:colId xmlns:a16="http://schemas.microsoft.com/office/drawing/2014/main" val="2417057553"/>
                    </a:ext>
                  </a:extLst>
                </a:gridCol>
                <a:gridCol w="1568690">
                  <a:extLst>
                    <a:ext uri="{9D8B030D-6E8A-4147-A177-3AD203B41FA5}">
                      <a16:colId xmlns:a16="http://schemas.microsoft.com/office/drawing/2014/main" val="2551249332"/>
                    </a:ext>
                  </a:extLst>
                </a:gridCol>
              </a:tblGrid>
              <a:tr h="287581">
                <a:tc>
                  <a:txBody>
                    <a:bodyPr/>
                    <a:lstStyle/>
                    <a:p>
                      <a:pPr marL="0" algn="l" rtl="0" eaLnBrk="1" fontAlgn="t" latinLnBrk="0" hangingPunct="1">
                        <a:buNone/>
                      </a:pPr>
                      <a:endParaRPr lang="en-IN"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ctr" rtl="0" eaLnBrk="1" fontAlgn="t" latinLnBrk="0" hangingPunct="1">
                        <a:buNone/>
                      </a:pPr>
                      <a:r>
                        <a:rPr lang="en-US" sz="1200" b="1" i="0" u="none" strike="noStrike" kern="1200" dirty="0">
                          <a:solidFill>
                            <a:srgbClr val="FFFFFF"/>
                          </a:solidFill>
                          <a:effectLst/>
                          <a:latin typeface="Univers LT"/>
                        </a:rPr>
                        <a:t>Loan Disbursement Date</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ctr" rtl="0" eaLnBrk="1" fontAlgn="t" latinLnBrk="0" hangingPunct="1">
                        <a:buNone/>
                      </a:pPr>
                      <a:r>
                        <a:rPr lang="en-US" sz="1200" b="1" i="0" u="none" strike="noStrike" kern="1200" dirty="0">
                          <a:solidFill>
                            <a:srgbClr val="FFFFFF"/>
                          </a:solidFill>
                          <a:effectLst/>
                          <a:latin typeface="Univers LT"/>
                        </a:rPr>
                        <a:t># Count</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ctr" rtl="0" eaLnBrk="1" fontAlgn="t" latinLnBrk="0" hangingPunct="1">
                        <a:buNone/>
                      </a:pPr>
                      <a:r>
                        <a:rPr lang="en-US" sz="1200" b="1" i="0" u="none" strike="noStrike" kern="1200" dirty="0">
                          <a:solidFill>
                            <a:srgbClr val="FFFFFF"/>
                          </a:solidFill>
                          <a:effectLst/>
                          <a:latin typeface="Univers LT"/>
                        </a:rPr>
                        <a:t># Bad (FSPD30) Quick Loans</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tc>
                  <a:txBody>
                    <a:bodyPr/>
                    <a:lstStyle/>
                    <a:p>
                      <a:pPr marL="0" algn="ctr" rtl="0" eaLnBrk="1" fontAlgn="t" latinLnBrk="0" hangingPunct="1">
                        <a:buNone/>
                      </a:pPr>
                      <a:r>
                        <a:rPr lang="en-US" sz="1200" b="1" i="0" u="none" strike="noStrike" kern="1200" dirty="0">
                          <a:solidFill>
                            <a:srgbClr val="FFFFFF"/>
                          </a:solidFill>
                          <a:effectLst/>
                          <a:latin typeface="Univers LT"/>
                        </a:rPr>
                        <a:t>FSPD30 rate</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1463437378"/>
                  </a:ext>
                </a:extLst>
              </a:tr>
              <a:tr h="308430">
                <a:tc>
                  <a:txBody>
                    <a:bodyPr/>
                    <a:lstStyle/>
                    <a:p>
                      <a:pPr marL="0" algn="l" rtl="0" eaLnBrk="1" fontAlgn="t" latinLnBrk="0" hangingPunct="1">
                        <a:buNone/>
                      </a:pPr>
                      <a:r>
                        <a:rPr lang="en-US" sz="1200" b="0" i="0" u="none" strike="noStrike" kern="1200">
                          <a:solidFill>
                            <a:schemeClr val="tx1"/>
                          </a:solidFill>
                          <a:effectLst/>
                          <a:latin typeface="Univers LT"/>
                        </a:rPr>
                        <a:t>Training (90%)</a:t>
                      </a:r>
                      <a:endParaRPr lang="en-US" sz="1800" b="0" i="0" u="none" strike="noStrike">
                        <a:solidFill>
                          <a:schemeClr val="tx1"/>
                        </a:solidFill>
                        <a:effectLs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marL="0" algn="l" rtl="0" eaLnBrk="1" fontAlgn="t" latinLnBrk="0" hangingPunct="1">
                        <a:buNone/>
                      </a:pPr>
                      <a:r>
                        <a:rPr lang="en-US" sz="1200" b="0" i="0" u="none" strike="noStrike" kern="1200" dirty="0">
                          <a:solidFill>
                            <a:schemeClr val="tx1"/>
                          </a:solidFill>
                          <a:effectLst/>
                          <a:latin typeface="Univers LT"/>
                        </a:rPr>
                        <a:t>01/08/2024 - 31/01/2025</a:t>
                      </a:r>
                      <a:endParaRPr lang="en-US" sz="1800" b="0" i="0" u="none" strike="noStrike" dirty="0">
                        <a:solidFill>
                          <a:schemeClr val="tx1"/>
                        </a:solidFill>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ctr"/>
                      <a:r>
                        <a:rPr lang="en-IN" sz="1200" b="0" i="0" u="none" strike="noStrike" kern="1200" dirty="0">
                          <a:solidFill>
                            <a:schemeClr val="tx1"/>
                          </a:solidFill>
                          <a:effectLst/>
                          <a:latin typeface="Univers LT"/>
                          <a:ea typeface="+mn-ea"/>
                          <a:cs typeface="+mn-cs"/>
                        </a:rPr>
                        <a:t>91,363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ctr"/>
                      <a:r>
                        <a:rPr lang="en-IN" sz="1200" b="0" i="0" u="none" strike="noStrike" kern="1200">
                          <a:solidFill>
                            <a:schemeClr val="tx1"/>
                          </a:solidFill>
                          <a:effectLst/>
                          <a:latin typeface="Univers LT"/>
                          <a:ea typeface="+mn-ea"/>
                          <a:cs typeface="+mn-cs"/>
                        </a:rPr>
                        <a:t>10,599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tc>
                  <a:txBody>
                    <a:bodyPr/>
                    <a:lstStyle/>
                    <a:p>
                      <a:pPr algn="ctr" fontAlgn="ctr"/>
                      <a:r>
                        <a:rPr lang="en-IN" sz="1200" b="0" i="0" u="none" strike="noStrike" kern="1200">
                          <a:solidFill>
                            <a:schemeClr val="tx1"/>
                          </a:solidFill>
                          <a:effectLst/>
                          <a:latin typeface="Univers LT"/>
                          <a:ea typeface="+mn-ea"/>
                          <a:cs typeface="+mn-cs"/>
                        </a:rPr>
                        <a:t>0.1160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3278843417"/>
                  </a:ext>
                </a:extLst>
              </a:tr>
              <a:tr h="314134">
                <a:tc>
                  <a:txBody>
                    <a:bodyPr/>
                    <a:lstStyle/>
                    <a:p>
                      <a:pPr marL="0" lvl="0" algn="l">
                        <a:buNone/>
                      </a:pPr>
                      <a:r>
                        <a:rPr lang="en-US" sz="1200" b="0" i="0" u="none" strike="noStrike" kern="1200">
                          <a:solidFill>
                            <a:schemeClr val="tx1"/>
                          </a:solidFill>
                          <a:effectLst/>
                          <a:latin typeface="Univers LT"/>
                        </a:rPr>
                        <a:t>Validation (10%)</a:t>
                      </a:r>
                    </a:p>
                  </a:txBody>
                  <a:tcPr>
                    <a:lnL w="12700">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marL="0" lvl="0" algn="l">
                        <a:buNone/>
                      </a:pPr>
                      <a:r>
                        <a:rPr lang="en-US" sz="1200" b="0" i="0" u="none" strike="noStrike" kern="1200" noProof="0" dirty="0">
                          <a:solidFill>
                            <a:schemeClr val="tx1"/>
                          </a:solidFill>
                          <a:effectLst/>
                        </a:rPr>
                        <a:t>01/08/2024 </a:t>
                      </a:r>
                      <a:r>
                        <a:rPr lang="en-US" sz="1200" b="0" i="0" u="none" strike="noStrike" kern="1200" dirty="0">
                          <a:solidFill>
                            <a:schemeClr val="tx1"/>
                          </a:solidFill>
                          <a:effectLst/>
                          <a:latin typeface="+mn-lt"/>
                        </a:rPr>
                        <a:t> - 31/01/2025</a:t>
                      </a:r>
                      <a:endParaRPr lang="en-US" sz="1800" b="0" i="0" u="none" strike="noStrike" dirty="0">
                        <a:solidFill>
                          <a:schemeClr val="tx1"/>
                        </a:solidFill>
                        <a:effectLst/>
                        <a:latin typeface="Aria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ctr"/>
                      <a:r>
                        <a:rPr lang="en-IN" sz="1200" b="0" i="0" u="none" strike="noStrike" kern="1200" dirty="0">
                          <a:solidFill>
                            <a:schemeClr val="tx1"/>
                          </a:solidFill>
                          <a:effectLst/>
                          <a:latin typeface="Univers LT"/>
                          <a:ea typeface="+mn-ea"/>
                          <a:cs typeface="+mn-cs"/>
                        </a:rPr>
                        <a:t>10,152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ctr"/>
                      <a:r>
                        <a:rPr lang="en-IN" sz="1200" b="0" i="0" u="none" strike="noStrike" kern="1200" dirty="0">
                          <a:solidFill>
                            <a:schemeClr val="tx1"/>
                          </a:solidFill>
                          <a:effectLst/>
                          <a:latin typeface="Univers LT"/>
                          <a:ea typeface="+mn-ea"/>
                          <a:cs typeface="+mn-cs"/>
                        </a:rPr>
                        <a:t>1,133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tc>
                  <a:txBody>
                    <a:bodyPr/>
                    <a:lstStyle/>
                    <a:p>
                      <a:pPr algn="ctr" fontAlgn="ctr"/>
                      <a:r>
                        <a:rPr lang="en-IN" sz="1200" b="0" i="0" u="none" strike="noStrike" kern="1200">
                          <a:solidFill>
                            <a:schemeClr val="tx1"/>
                          </a:solidFill>
                          <a:effectLst/>
                          <a:latin typeface="Univers LT"/>
                          <a:ea typeface="+mn-ea"/>
                          <a:cs typeface="+mn-cs"/>
                        </a:rPr>
                        <a:t>0.1116</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solidFill>
                      <a:srgbClr val="ECEAFF"/>
                    </a:solidFill>
                  </a:tcPr>
                </a:tc>
                <a:extLst>
                  <a:ext uri="{0D108BD9-81ED-4DB2-BD59-A6C34878D82A}">
                    <a16:rowId xmlns:a16="http://schemas.microsoft.com/office/drawing/2014/main" val="2803655580"/>
                  </a:ext>
                </a:extLst>
              </a:tr>
              <a:tr h="308430">
                <a:tc>
                  <a:txBody>
                    <a:bodyPr/>
                    <a:lstStyle/>
                    <a:p>
                      <a:pPr marL="0" algn="l" rtl="0" eaLnBrk="1" fontAlgn="t" latinLnBrk="0" hangingPunct="1">
                        <a:buNone/>
                      </a:pPr>
                      <a:r>
                        <a:rPr lang="en-US" sz="1200" b="0" i="0" u="none" strike="noStrike" kern="1200">
                          <a:solidFill>
                            <a:srgbClr val="000000"/>
                          </a:solidFill>
                          <a:effectLst/>
                          <a:latin typeface="Univers LT"/>
                        </a:rPr>
                        <a:t>Test (Feb)</a:t>
                      </a:r>
                      <a:endParaRPr lang="en-US" sz="1800" b="0" i="0" u="none" strike="noStrike">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marL="0" marR="0" lvl="0" indent="0" algn="l">
                        <a:buNone/>
                      </a:pPr>
                      <a:r>
                        <a:rPr lang="en-US" sz="1200" b="0" i="0" u="none" strike="noStrike" kern="1200" noProof="0">
                          <a:solidFill>
                            <a:srgbClr val="000000"/>
                          </a:solidFill>
                          <a:effectLst/>
                        </a:rPr>
                        <a:t>01/02/2025 - 28/02/2025</a:t>
                      </a:r>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ctr"/>
                      <a:r>
                        <a:rPr lang="en-IN" sz="1200" b="0" i="0" u="none" strike="noStrike" kern="1200">
                          <a:solidFill>
                            <a:schemeClr val="tx1"/>
                          </a:solidFill>
                          <a:effectLst/>
                          <a:latin typeface="Univers LT"/>
                          <a:ea typeface="+mn-ea"/>
                          <a:cs typeface="+mn-cs"/>
                        </a:rPr>
                        <a:t>12,185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ctr"/>
                      <a:r>
                        <a:rPr lang="en-IN" sz="1200" b="0" i="0" u="none" strike="noStrike" kern="1200" dirty="0">
                          <a:solidFill>
                            <a:schemeClr val="tx1"/>
                          </a:solidFill>
                          <a:effectLst/>
                          <a:latin typeface="Univers LT"/>
                          <a:ea typeface="+mn-ea"/>
                          <a:cs typeface="+mn-cs"/>
                        </a:rPr>
                        <a:t>1,362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tc>
                  <a:txBody>
                    <a:bodyPr/>
                    <a:lstStyle/>
                    <a:p>
                      <a:pPr algn="ctr" fontAlgn="ctr"/>
                      <a:r>
                        <a:rPr lang="en-IN" sz="1200" b="0" i="0" u="none" strike="noStrike" kern="1200">
                          <a:solidFill>
                            <a:schemeClr val="tx1"/>
                          </a:solidFill>
                          <a:effectLst/>
                          <a:latin typeface="Univers LT"/>
                          <a:ea typeface="+mn-ea"/>
                          <a:cs typeface="+mn-cs"/>
                        </a:rPr>
                        <a:t>0.1118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AFF"/>
                    </a:solidFill>
                  </a:tcPr>
                </a:tc>
                <a:extLst>
                  <a:ext uri="{0D108BD9-81ED-4DB2-BD59-A6C34878D82A}">
                    <a16:rowId xmlns:a16="http://schemas.microsoft.com/office/drawing/2014/main" val="116647674"/>
                  </a:ext>
                </a:extLst>
              </a:tr>
              <a:tr h="314134">
                <a:tc>
                  <a:txBody>
                    <a:bodyPr/>
                    <a:lstStyle/>
                    <a:p>
                      <a:pPr marL="0" algn="l" rtl="0" eaLnBrk="1" fontAlgn="t" latinLnBrk="0" hangingPunct="1">
                        <a:buNone/>
                      </a:pPr>
                      <a:r>
                        <a:rPr lang="en-US" sz="1200" b="0" i="0" u="none" strike="noStrike" kern="1200" dirty="0">
                          <a:solidFill>
                            <a:srgbClr val="000000"/>
                          </a:solidFill>
                          <a:effectLst/>
                          <a:latin typeface="Univers LT"/>
                        </a:rPr>
                        <a:t>OOT (Mar)</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indent="0" algn="l" rtl="0" eaLnBrk="1" fontAlgn="auto" latinLnBrk="0" hangingPunct="1">
                        <a:buNone/>
                      </a:pPr>
                      <a:r>
                        <a:rPr lang="en-US" sz="1200" b="0" i="0" u="none" strike="noStrike" kern="1200" dirty="0">
                          <a:solidFill>
                            <a:srgbClr val="000000"/>
                          </a:solidFill>
                          <a:effectLst/>
                          <a:latin typeface="Univers LT"/>
                        </a:rPr>
                        <a:t>01/03/2025 - 31/03/2025</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a:solidFill>
                            <a:schemeClr val="tx1"/>
                          </a:solidFill>
                          <a:effectLst/>
                          <a:latin typeface="Univers LT"/>
                          <a:ea typeface="+mn-ea"/>
                          <a:cs typeface="+mn-cs"/>
                        </a:rPr>
                        <a:t>15,252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dirty="0">
                          <a:solidFill>
                            <a:schemeClr val="tx1"/>
                          </a:solidFill>
                          <a:effectLst/>
                          <a:latin typeface="Univers LT"/>
                          <a:ea typeface="+mn-ea"/>
                          <a:cs typeface="+mn-cs"/>
                        </a:rPr>
                        <a:t>1,728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dirty="0">
                          <a:solidFill>
                            <a:schemeClr val="tx1"/>
                          </a:solidFill>
                          <a:effectLst/>
                          <a:latin typeface="Univers LT"/>
                          <a:ea typeface="+mn-ea"/>
                          <a:cs typeface="+mn-cs"/>
                        </a:rPr>
                        <a:t>0.1133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2582384"/>
                  </a:ext>
                </a:extLst>
              </a:tr>
              <a:tr h="314134">
                <a:tc>
                  <a:txBody>
                    <a:bodyPr/>
                    <a:lstStyle/>
                    <a:p>
                      <a:pPr marL="0" algn="l" rtl="0" eaLnBrk="1" fontAlgn="t" latinLnBrk="0" hangingPunct="1">
                        <a:buNone/>
                      </a:pPr>
                      <a:r>
                        <a:rPr lang="en-US" sz="1200" b="0" i="0" u="none" strike="noStrike" kern="1200" dirty="0">
                          <a:solidFill>
                            <a:srgbClr val="000000"/>
                          </a:solidFill>
                          <a:effectLst/>
                          <a:latin typeface="Univers LT"/>
                        </a:rPr>
                        <a:t>OOT (Apr)</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indent="0" algn="l" rtl="0" eaLnBrk="1" fontAlgn="auto" latinLnBrk="0" hangingPunct="1">
                        <a:buNone/>
                      </a:pPr>
                      <a:r>
                        <a:rPr lang="en-US" sz="1200" b="0" i="0" u="none" strike="noStrike" kern="1200" dirty="0">
                          <a:solidFill>
                            <a:srgbClr val="000000"/>
                          </a:solidFill>
                          <a:effectLst/>
                          <a:latin typeface="Univers LT"/>
                        </a:rPr>
                        <a:t>01/04/2025 - 21/04/2025</a:t>
                      </a:r>
                      <a:endParaRPr lang="en-US" sz="1800" b="0" i="0" u="none" strike="noStrike" dirty="0">
                        <a:effectLst/>
                        <a:latin typeface="Arial" panose="020B0604020202020204" pitchFamily="34"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a:solidFill>
                            <a:schemeClr val="tx1"/>
                          </a:solidFill>
                          <a:effectLst/>
                          <a:latin typeface="Univers LT"/>
                          <a:ea typeface="+mn-ea"/>
                          <a:cs typeface="+mn-cs"/>
                        </a:rPr>
                        <a:t>10,337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dirty="0">
                          <a:solidFill>
                            <a:schemeClr val="tx1"/>
                          </a:solidFill>
                          <a:effectLst/>
                          <a:latin typeface="Univers LT"/>
                          <a:ea typeface="+mn-ea"/>
                          <a:cs typeface="+mn-cs"/>
                        </a:rPr>
                        <a:t>1,059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fontAlgn="ctr"/>
                      <a:r>
                        <a:rPr lang="en-IN" sz="1200" b="0" i="0" u="none" strike="noStrike" kern="1200" dirty="0">
                          <a:solidFill>
                            <a:schemeClr val="tx1"/>
                          </a:solidFill>
                          <a:effectLst/>
                          <a:latin typeface="Univers LT"/>
                          <a:ea typeface="+mn-ea"/>
                          <a:cs typeface="+mn-cs"/>
                        </a:rPr>
                        <a:t>0.1024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94359362"/>
                  </a:ext>
                </a:extLst>
              </a:tr>
            </a:tbl>
          </a:graphicData>
        </a:graphic>
      </p:graphicFrame>
      <p:sp>
        <p:nvSpPr>
          <p:cNvPr id="7" name="Slide Number Placeholder 1">
            <a:extLst>
              <a:ext uri="{FF2B5EF4-FFF2-40B4-BE49-F238E27FC236}">
                <a16:creationId xmlns:a16="http://schemas.microsoft.com/office/drawing/2014/main" id="{3992D219-A7DC-3407-8C2E-CE739B80291B}"/>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a:t>
            </a:fld>
            <a:endParaRPr lang="en-PH"/>
          </a:p>
        </p:txBody>
      </p:sp>
      <p:pic>
        <p:nvPicPr>
          <p:cNvPr id="2" name="Picture 1">
            <a:extLst>
              <a:ext uri="{FF2B5EF4-FFF2-40B4-BE49-F238E27FC236}">
                <a16:creationId xmlns:a16="http://schemas.microsoft.com/office/drawing/2014/main" id="{981BC35B-8D61-BB5B-D9B9-0B0D383CCA7E}"/>
              </a:ext>
            </a:extLst>
          </p:cNvPr>
          <p:cNvPicPr>
            <a:picLocks noChangeAspect="1"/>
          </p:cNvPicPr>
          <p:nvPr/>
        </p:nvPicPr>
        <p:blipFill>
          <a:blip r:embed="rId2"/>
          <a:stretch>
            <a:fillRect/>
          </a:stretch>
        </p:blipFill>
        <p:spPr>
          <a:xfrm>
            <a:off x="2018582" y="3157428"/>
            <a:ext cx="7226304" cy="3225064"/>
          </a:xfrm>
          <a:prstGeom prst="rect">
            <a:avLst/>
          </a:prstGeom>
        </p:spPr>
      </p:pic>
    </p:spTree>
    <p:extLst>
      <p:ext uri="{BB962C8B-B14F-4D97-AF65-F5344CB8AC3E}">
        <p14:creationId xmlns:p14="http://schemas.microsoft.com/office/powerpoint/2010/main" val="294209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FB78-3EC7-8CAB-7140-DD578664C4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7FA4F0-0C51-0FE0-28DC-D29EF4ACD9F6}"/>
              </a:ext>
            </a:extLst>
          </p:cNvPr>
          <p:cNvSpPr>
            <a:spLocks noGrp="1"/>
          </p:cNvSpPr>
          <p:nvPr>
            <p:ph type="title"/>
          </p:nvPr>
        </p:nvSpPr>
        <p:spPr>
          <a:xfrm>
            <a:off x="386839" y="162621"/>
            <a:ext cx="11856918" cy="470786"/>
          </a:xfrm>
        </p:spPr>
        <p:txBody>
          <a:bodyPr>
            <a:normAutofit/>
          </a:bodyPr>
          <a:lstStyle/>
          <a:p>
            <a:r>
              <a:rPr lang="en-IN" sz="2500" dirty="0">
                <a:latin typeface="Univers LT (body)"/>
                <a:ea typeface="+mj-lt"/>
                <a:cs typeface="+mj-lt"/>
              </a:rPr>
              <a:t>Rank# 4: </a:t>
            </a:r>
            <a:r>
              <a:rPr lang="en-IN" sz="2500" dirty="0" err="1">
                <a:ea typeface="+mj-lt"/>
                <a:cs typeface="+mj-lt"/>
              </a:rPr>
              <a:t>ln_marital_status</a:t>
            </a:r>
            <a:r>
              <a:rPr lang="en-IN" sz="2500" dirty="0">
                <a:latin typeface="Univers LT (body)"/>
                <a:ea typeface="+mj-lt"/>
                <a:cs typeface="+mj-lt"/>
              </a:rPr>
              <a:t> ( 4 / 5 )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 &lt;</a:t>
            </a:r>
            <a:r>
              <a:rPr lang="en-IN" sz="2500" dirty="0">
                <a:solidFill>
                  <a:srgbClr val="C00000"/>
                </a:solidFill>
                <a:latin typeface="Univers LT (body)"/>
                <a:ea typeface="+mj-lt"/>
                <a:cs typeface="+mj-lt"/>
              </a:rPr>
              <a:t>User Type wise</a:t>
            </a:r>
            <a:r>
              <a:rPr lang="en-IN" sz="2500" dirty="0">
                <a:latin typeface="Univers LT (body)"/>
                <a:ea typeface="+mj-lt"/>
                <a:cs typeface="+mj-lt"/>
              </a:rPr>
              <a:t>&gt;</a:t>
            </a:r>
            <a:endParaRPr lang="en-US" sz="2500" b="0" dirty="0">
              <a:solidFill>
                <a:srgbClr val="000000"/>
              </a:solidFill>
              <a:ea typeface="+mj-lt"/>
              <a:cs typeface="+mj-lt"/>
            </a:endParaRPr>
          </a:p>
        </p:txBody>
      </p:sp>
      <p:sp>
        <p:nvSpPr>
          <p:cNvPr id="6" name="Slide Number Placeholder 1">
            <a:extLst>
              <a:ext uri="{FF2B5EF4-FFF2-40B4-BE49-F238E27FC236}">
                <a16:creationId xmlns:a16="http://schemas.microsoft.com/office/drawing/2014/main" id="{12D6D33C-5385-ACF4-DEAF-3A03C61F60B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30</a:t>
            </a:fld>
            <a:endParaRPr lang="en-PH"/>
          </a:p>
        </p:txBody>
      </p:sp>
      <p:sp>
        <p:nvSpPr>
          <p:cNvPr id="8" name="TextBox 7">
            <a:extLst>
              <a:ext uri="{FF2B5EF4-FFF2-40B4-BE49-F238E27FC236}">
                <a16:creationId xmlns:a16="http://schemas.microsoft.com/office/drawing/2014/main" id="{EF3F4E23-994E-B512-44B7-46350924020A}"/>
              </a:ext>
            </a:extLst>
          </p:cNvPr>
          <p:cNvSpPr txBox="1"/>
          <p:nvPr/>
        </p:nvSpPr>
        <p:spPr>
          <a:xfrm>
            <a:off x="7288259" y="1032656"/>
            <a:ext cx="4711506"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“Single” share gradually decreases from 46.5% in Aug 2024 to 38.4% by Jul 2025, while “Married” rises from 40.0% to 42.9%, suggesting a steady shift in demographic mix.</a:t>
            </a:r>
          </a:p>
          <a:p>
            <a:pPr marL="285750" indent="-285750">
              <a:spcAft>
                <a:spcPts val="1200"/>
              </a:spcAft>
              <a:buFont typeface="Arial" panose="020B0604020202020204" pitchFamily="34" charset="0"/>
              <a:buChar char="•"/>
            </a:pPr>
            <a:r>
              <a:rPr lang="en-US" sz="1300" dirty="0"/>
              <a:t>“With a Live-in Partner” increases consistently from 11.3% to 16.6%, indicating growing adoption of alternate relationship categories over time.</a:t>
            </a:r>
          </a:p>
          <a:p>
            <a:pPr marL="285750" indent="-285750">
              <a:spcAft>
                <a:spcPts val="1200"/>
              </a:spcAft>
              <a:buFont typeface="Arial" panose="020B0604020202020204" pitchFamily="34" charset="0"/>
              <a:buChar char="•"/>
            </a:pPr>
            <a:r>
              <a:rPr lang="en-US" sz="1300" dirty="0"/>
              <a:t>Low-frequency classes like “Widow/Widower” and “Annulled/Separated” remain well-contained under 2.5% and 0.5% respectively, ensuring category-level distributional stability.</a:t>
            </a:r>
            <a:endParaRPr lang="en-IN" sz="1300" dirty="0"/>
          </a:p>
        </p:txBody>
      </p:sp>
      <p:sp>
        <p:nvSpPr>
          <p:cNvPr id="9" name="TextBox 8">
            <a:extLst>
              <a:ext uri="{FF2B5EF4-FFF2-40B4-BE49-F238E27FC236}">
                <a16:creationId xmlns:a16="http://schemas.microsoft.com/office/drawing/2014/main" id="{8EE9F650-51A4-9E1B-7195-9180301362C3}"/>
              </a:ext>
            </a:extLst>
          </p:cNvPr>
          <p:cNvSpPr txBox="1"/>
          <p:nvPr/>
        </p:nvSpPr>
        <p:spPr>
          <a:xfrm>
            <a:off x="7381758" y="4057017"/>
            <a:ext cx="4618007"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“Married” group steadily increases from 41.7% to 45.2%, while the “Single” category declines from 41.7% to 36.6%, showing a clear rebalancing trend.</a:t>
            </a:r>
          </a:p>
          <a:p>
            <a:pPr marL="285750" indent="-285750">
              <a:spcAft>
                <a:spcPts val="1200"/>
              </a:spcAft>
              <a:buFont typeface="Arial" panose="020B0604020202020204" pitchFamily="34" charset="0"/>
              <a:buChar char="•"/>
            </a:pPr>
            <a:r>
              <a:rPr lang="en-US" sz="1300" dirty="0"/>
              <a:t>“Live-in Partner” fluctuates slightly but stabilizes above 14%, while “Widow/Widower” sees a minor rise, peaking at 3.6% in Jul 2025.</a:t>
            </a:r>
          </a:p>
          <a:p>
            <a:pPr marL="285750" indent="-285750">
              <a:spcAft>
                <a:spcPts val="1200"/>
              </a:spcAft>
              <a:buFont typeface="Arial" panose="020B0604020202020204" pitchFamily="34" charset="0"/>
              <a:buChar char="•"/>
            </a:pPr>
            <a:r>
              <a:rPr lang="en-US" sz="1300" dirty="0"/>
              <a:t>Rare categories stay below 1%, with “Annulled/Separated” consistently low and well-distributed, confirming modeling reliability and consistency.</a:t>
            </a:r>
            <a:endParaRPr lang="en-IN" sz="1300" dirty="0"/>
          </a:p>
        </p:txBody>
      </p:sp>
      <p:graphicFrame>
        <p:nvGraphicFramePr>
          <p:cNvPr id="2" name="Table 1">
            <a:extLst>
              <a:ext uri="{FF2B5EF4-FFF2-40B4-BE49-F238E27FC236}">
                <a16:creationId xmlns:a16="http://schemas.microsoft.com/office/drawing/2014/main" id="{BA3CDA83-D0A6-D508-DA2F-AF26546A7C09}"/>
              </a:ext>
            </a:extLst>
          </p:cNvPr>
          <p:cNvGraphicFramePr>
            <a:graphicFrameLocks noGrp="1"/>
          </p:cNvGraphicFramePr>
          <p:nvPr>
            <p:extLst>
              <p:ext uri="{D42A27DB-BD31-4B8C-83A1-F6EECF244321}">
                <p14:modId xmlns:p14="http://schemas.microsoft.com/office/powerpoint/2010/main" val="3025416292"/>
              </p:ext>
            </p:extLst>
          </p:nvPr>
        </p:nvGraphicFramePr>
        <p:xfrm>
          <a:off x="386839" y="768350"/>
          <a:ext cx="6729956" cy="2842514"/>
        </p:xfrm>
        <a:graphic>
          <a:graphicData uri="http://schemas.openxmlformats.org/drawingml/2006/table">
            <a:tbl>
              <a:tblPr/>
              <a:tblGrid>
                <a:gridCol w="1142451">
                  <a:extLst>
                    <a:ext uri="{9D8B030D-6E8A-4147-A177-3AD203B41FA5}">
                      <a16:colId xmlns:a16="http://schemas.microsoft.com/office/drawing/2014/main" val="1914779197"/>
                    </a:ext>
                  </a:extLst>
                </a:gridCol>
                <a:gridCol w="630318">
                  <a:extLst>
                    <a:ext uri="{9D8B030D-6E8A-4147-A177-3AD203B41FA5}">
                      <a16:colId xmlns:a16="http://schemas.microsoft.com/office/drawing/2014/main" val="1236749524"/>
                    </a:ext>
                  </a:extLst>
                </a:gridCol>
                <a:gridCol w="630318">
                  <a:extLst>
                    <a:ext uri="{9D8B030D-6E8A-4147-A177-3AD203B41FA5}">
                      <a16:colId xmlns:a16="http://schemas.microsoft.com/office/drawing/2014/main" val="3282107493"/>
                    </a:ext>
                  </a:extLst>
                </a:gridCol>
                <a:gridCol w="630318">
                  <a:extLst>
                    <a:ext uri="{9D8B030D-6E8A-4147-A177-3AD203B41FA5}">
                      <a16:colId xmlns:a16="http://schemas.microsoft.com/office/drawing/2014/main" val="104944352"/>
                    </a:ext>
                  </a:extLst>
                </a:gridCol>
                <a:gridCol w="630318">
                  <a:extLst>
                    <a:ext uri="{9D8B030D-6E8A-4147-A177-3AD203B41FA5}">
                      <a16:colId xmlns:a16="http://schemas.microsoft.com/office/drawing/2014/main" val="3661203348"/>
                    </a:ext>
                  </a:extLst>
                </a:gridCol>
                <a:gridCol w="827292">
                  <a:extLst>
                    <a:ext uri="{9D8B030D-6E8A-4147-A177-3AD203B41FA5}">
                      <a16:colId xmlns:a16="http://schemas.microsoft.com/office/drawing/2014/main" val="3882221042"/>
                    </a:ext>
                  </a:extLst>
                </a:gridCol>
                <a:gridCol w="630318">
                  <a:extLst>
                    <a:ext uri="{9D8B030D-6E8A-4147-A177-3AD203B41FA5}">
                      <a16:colId xmlns:a16="http://schemas.microsoft.com/office/drawing/2014/main" val="3918845928"/>
                    </a:ext>
                  </a:extLst>
                </a:gridCol>
                <a:gridCol w="787897">
                  <a:extLst>
                    <a:ext uri="{9D8B030D-6E8A-4147-A177-3AD203B41FA5}">
                      <a16:colId xmlns:a16="http://schemas.microsoft.com/office/drawing/2014/main" val="3579670336"/>
                    </a:ext>
                  </a:extLst>
                </a:gridCol>
                <a:gridCol w="72224">
                  <a:extLst>
                    <a:ext uri="{9D8B030D-6E8A-4147-A177-3AD203B41FA5}">
                      <a16:colId xmlns:a16="http://schemas.microsoft.com/office/drawing/2014/main" val="4194699802"/>
                    </a:ext>
                  </a:extLst>
                </a:gridCol>
                <a:gridCol w="748502">
                  <a:extLst>
                    <a:ext uri="{9D8B030D-6E8A-4147-A177-3AD203B41FA5}">
                      <a16:colId xmlns:a16="http://schemas.microsoft.com/office/drawing/2014/main" val="63349331"/>
                    </a:ext>
                  </a:extLst>
                </a:gridCol>
              </a:tblGrid>
              <a:tr h="196738">
                <a:tc gridSpan="10">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053839738"/>
                  </a:ext>
                </a:extLst>
              </a:tr>
              <a:tr h="529156">
                <a:tc>
                  <a:txBody>
                    <a:bodyPr/>
                    <a:lstStyle/>
                    <a:p>
                      <a:pPr algn="ctr" fontAlgn="ctr"/>
                      <a:r>
                        <a:rPr lang="en-IN" sz="1000" b="1" i="0" u="none" strike="noStrike">
                          <a:solidFill>
                            <a:srgbClr val="000000"/>
                          </a:solidFill>
                          <a:effectLst/>
                          <a:latin typeface="Calibri" panose="020F0502020204030204" pitchFamily="34" charset="0"/>
                        </a:rPr>
                        <a:t>ln_marital_status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Married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Single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With a Live-in Partner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Widow / Widower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Annulled / Separated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0694541"/>
                  </a:ext>
                </a:extLst>
              </a:tr>
              <a:tr h="176385">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r>
                        <a:rPr lang="en-IN" sz="1000" b="0" i="0" u="none" strike="noStrike">
                          <a:solidFill>
                            <a:srgbClr val="000000"/>
                          </a:solidFill>
                          <a:effectLst/>
                          <a:latin typeface="Calibri" panose="020F0502020204030204" pitchFamily="34" charset="0"/>
                        </a:rPr>
                        <a:t>46.5%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0.50401733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3011728"/>
                  </a:ext>
                </a:extLst>
              </a:tr>
              <a:tr h="176385">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1000" b="0" i="0" u="none" strike="noStrike">
                          <a:solidFill>
                            <a:srgbClr val="F1F1F1"/>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0.50623264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717366"/>
                  </a:ext>
                </a:extLst>
              </a:tr>
              <a:tr h="176385">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43.9%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r>
                        <a:rPr lang="en-IN" sz="1000" b="0" i="0" u="none" strike="noStrike">
                          <a:solidFill>
                            <a:srgbClr val="000000"/>
                          </a:solidFill>
                          <a:effectLst/>
                          <a:latin typeface="Calibri" panose="020F0502020204030204" pitchFamily="34" charset="0"/>
                        </a:rPr>
                        <a:t>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783"/>
                    </a:solidFill>
                  </a:tcPr>
                </a:tc>
                <a:tc>
                  <a:txBody>
                    <a:bodyPr/>
                    <a:lstStyle/>
                    <a:p>
                      <a:pPr algn="ctr" fontAlgn="ctr"/>
                      <a:r>
                        <a:rPr lang="en-IN" sz="1000" b="0" i="0" u="none" strike="noStrike">
                          <a:solidFill>
                            <a:srgbClr val="000000"/>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0.50243876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4530594"/>
                  </a:ext>
                </a:extLst>
              </a:tr>
              <a:tr h="176385">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1000" b="0" i="0" u="none" strike="noStrike">
                          <a:solidFill>
                            <a:srgbClr val="000000"/>
                          </a:solidFill>
                          <a:effectLst/>
                          <a:latin typeface="Calibri" panose="020F0502020204030204" pitchFamily="34" charset="0"/>
                        </a:rPr>
                        <a:t>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13.9%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783"/>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ED880"/>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0.49347179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734616"/>
                  </a:ext>
                </a:extLst>
              </a:tr>
              <a:tr h="176385">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40.3%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r>
                        <a:rPr lang="en-IN" sz="1000" b="0" i="0" u="none" strike="noStrike">
                          <a:solidFill>
                            <a:srgbClr val="000000"/>
                          </a:solidFill>
                          <a:effectLst/>
                          <a:latin typeface="Calibri" panose="020F0502020204030204" pitchFamily="34" charset="0"/>
                        </a:rPr>
                        <a:t>14.6%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0.49474936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1234691"/>
                  </a:ext>
                </a:extLst>
              </a:tr>
              <a:tr h="176385">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1000" b="0" i="0" u="none" strike="noStrike">
                          <a:solidFill>
                            <a:srgbClr val="F1F1F1"/>
                          </a:solidFill>
                          <a:effectLst/>
                          <a:latin typeface="Calibri" panose="020F0502020204030204" pitchFamily="34" charset="0"/>
                        </a:rPr>
                        <a:t>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r>
                        <a:rPr lang="en-IN" sz="1000" b="0" i="0" u="none" strike="noStrike">
                          <a:solidFill>
                            <a:srgbClr val="000000"/>
                          </a:solidFill>
                          <a:effectLst/>
                          <a:latin typeface="Calibri" panose="020F0502020204030204" pitchFamily="34" charset="0"/>
                        </a:rPr>
                        <a:t>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0.50244124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675789"/>
                  </a:ext>
                </a:extLst>
              </a:tr>
              <a:tr h="176385">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r>
                        <a:rPr lang="en-IN" sz="1000" b="0" i="0" u="none" strike="noStrike">
                          <a:solidFill>
                            <a:srgbClr val="000000"/>
                          </a:solidFill>
                          <a:effectLst/>
                          <a:latin typeface="Calibri" panose="020F0502020204030204" pitchFamily="34" charset="0"/>
                        </a:rPr>
                        <a:t>40.0%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000" b="0" i="0" u="none" strike="noStrike">
                          <a:solidFill>
                            <a:srgbClr val="000000"/>
                          </a:solidFill>
                          <a:effectLst/>
                          <a:latin typeface="Calibri" panose="020F0502020204030204" pitchFamily="34" charset="0"/>
                        </a:rPr>
                        <a:t>15.6%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0.50413760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8992387"/>
                  </a:ext>
                </a:extLst>
              </a:tr>
              <a:tr h="176385">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39.4%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000000"/>
                          </a:solidFill>
                          <a:effectLst/>
                          <a:latin typeface="Calibri" panose="020F0502020204030204" pitchFamily="34" charset="0"/>
                        </a:rPr>
                        <a:t>15.5%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0.50027591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3482895"/>
                  </a:ext>
                </a:extLst>
              </a:tr>
              <a:tr h="176385">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r>
                        <a:rPr lang="en-IN" sz="1000" b="0" i="0" u="none" strike="noStrike" dirty="0">
                          <a:solidFill>
                            <a:srgbClr val="000000"/>
                          </a:solidFill>
                          <a:effectLst/>
                          <a:latin typeface="Calibri" panose="020F0502020204030204" pitchFamily="34" charset="0"/>
                        </a:rPr>
                        <a:t>39.5%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r>
                        <a:rPr lang="en-IN" sz="1000" b="0" i="0" u="none" strike="noStrike">
                          <a:solidFill>
                            <a:srgbClr val="000000"/>
                          </a:solidFill>
                          <a:effectLst/>
                          <a:latin typeface="Calibri" panose="020F0502020204030204" pitchFamily="34" charset="0"/>
                        </a:rPr>
                        <a:t>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0.49865757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363811"/>
                  </a:ext>
                </a:extLst>
              </a:tr>
              <a:tr h="176385">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25,382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37.7%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C17C"/>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0.49802064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6972087"/>
                  </a:ext>
                </a:extLst>
              </a:tr>
              <a:tr h="176385">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21,852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1000" b="0" i="0" u="none" strike="noStrike">
                          <a:solidFill>
                            <a:srgbClr val="F1F1F1"/>
                          </a:solidFill>
                          <a:effectLst/>
                          <a:latin typeface="Calibri" panose="020F0502020204030204" pitchFamily="34" charset="0"/>
                        </a:rPr>
                        <a:t>37.8%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r>
                        <a:rPr lang="en-IN" sz="1000" b="0" i="0" u="none" strike="noStrike">
                          <a:solidFill>
                            <a:srgbClr val="000000"/>
                          </a:solidFill>
                          <a:effectLst/>
                          <a:latin typeface="Calibri" panose="020F0502020204030204" pitchFamily="34" charset="0"/>
                        </a:rPr>
                        <a:t>16.6%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0.49488959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3979587"/>
                  </a:ext>
                </a:extLst>
              </a:tr>
              <a:tr h="176385">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C67D"/>
                    </a:solidFill>
                  </a:tcPr>
                </a:tc>
                <a:tc>
                  <a:txBody>
                    <a:bodyPr/>
                    <a:lstStyle/>
                    <a:p>
                      <a:pPr algn="ctr" fontAlgn="ctr"/>
                      <a:r>
                        <a:rPr lang="en-IN" sz="1000" b="0" i="0" u="none" strike="noStrike">
                          <a:solidFill>
                            <a:srgbClr val="F1F1F1"/>
                          </a:solidFill>
                          <a:effectLst/>
                          <a:latin typeface="Calibri" panose="020F0502020204030204" pitchFamily="34" charset="0"/>
                        </a:rPr>
                        <a:t>38.4%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r>
                        <a:rPr lang="en-IN" sz="1000" b="0" i="0" u="none" strike="noStrike">
                          <a:solidFill>
                            <a:srgbClr val="000000"/>
                          </a:solidFill>
                          <a:effectLst/>
                          <a:latin typeface="Calibri" panose="020F0502020204030204" pitchFamily="34" charset="0"/>
                        </a:rPr>
                        <a:t>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1000" b="0" i="0" u="none" strike="noStrike">
                          <a:solidFill>
                            <a:srgbClr val="000000"/>
                          </a:solidFill>
                          <a:effectLst/>
                          <a:latin typeface="Calibri" panose="020F0502020204030204" pitchFamily="34" charset="0"/>
                        </a:rPr>
                        <a:t>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ctr"/>
                      <a:r>
                        <a:rPr lang="en-IN" sz="1000" b="0" i="0" u="none" strike="noStrike">
                          <a:solidFill>
                            <a:srgbClr val="F1F1F1"/>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0.49704827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5358289"/>
                  </a:ext>
                </a:extLst>
              </a:tr>
            </a:tbl>
          </a:graphicData>
        </a:graphic>
      </p:graphicFrame>
      <p:graphicFrame>
        <p:nvGraphicFramePr>
          <p:cNvPr id="4" name="Table 3">
            <a:extLst>
              <a:ext uri="{FF2B5EF4-FFF2-40B4-BE49-F238E27FC236}">
                <a16:creationId xmlns:a16="http://schemas.microsoft.com/office/drawing/2014/main" id="{0C34E0D1-320A-017E-787F-C2D6C122595F}"/>
              </a:ext>
            </a:extLst>
          </p:cNvPr>
          <p:cNvGraphicFramePr>
            <a:graphicFrameLocks noGrp="1"/>
          </p:cNvGraphicFramePr>
          <p:nvPr>
            <p:extLst>
              <p:ext uri="{D42A27DB-BD31-4B8C-83A1-F6EECF244321}">
                <p14:modId xmlns:p14="http://schemas.microsoft.com/office/powerpoint/2010/main" val="3009901421"/>
              </p:ext>
            </p:extLst>
          </p:nvPr>
        </p:nvGraphicFramePr>
        <p:xfrm>
          <a:off x="386839" y="3736061"/>
          <a:ext cx="6729956" cy="2842514"/>
        </p:xfrm>
        <a:graphic>
          <a:graphicData uri="http://schemas.openxmlformats.org/drawingml/2006/table">
            <a:tbl>
              <a:tblPr/>
              <a:tblGrid>
                <a:gridCol w="1142451">
                  <a:extLst>
                    <a:ext uri="{9D8B030D-6E8A-4147-A177-3AD203B41FA5}">
                      <a16:colId xmlns:a16="http://schemas.microsoft.com/office/drawing/2014/main" val="3447693481"/>
                    </a:ext>
                  </a:extLst>
                </a:gridCol>
                <a:gridCol w="630318">
                  <a:extLst>
                    <a:ext uri="{9D8B030D-6E8A-4147-A177-3AD203B41FA5}">
                      <a16:colId xmlns:a16="http://schemas.microsoft.com/office/drawing/2014/main" val="2585426423"/>
                    </a:ext>
                  </a:extLst>
                </a:gridCol>
                <a:gridCol w="630318">
                  <a:extLst>
                    <a:ext uri="{9D8B030D-6E8A-4147-A177-3AD203B41FA5}">
                      <a16:colId xmlns:a16="http://schemas.microsoft.com/office/drawing/2014/main" val="571228382"/>
                    </a:ext>
                  </a:extLst>
                </a:gridCol>
                <a:gridCol w="630318">
                  <a:extLst>
                    <a:ext uri="{9D8B030D-6E8A-4147-A177-3AD203B41FA5}">
                      <a16:colId xmlns:a16="http://schemas.microsoft.com/office/drawing/2014/main" val="1285515439"/>
                    </a:ext>
                  </a:extLst>
                </a:gridCol>
                <a:gridCol w="630318">
                  <a:extLst>
                    <a:ext uri="{9D8B030D-6E8A-4147-A177-3AD203B41FA5}">
                      <a16:colId xmlns:a16="http://schemas.microsoft.com/office/drawing/2014/main" val="4070233149"/>
                    </a:ext>
                  </a:extLst>
                </a:gridCol>
                <a:gridCol w="827292">
                  <a:extLst>
                    <a:ext uri="{9D8B030D-6E8A-4147-A177-3AD203B41FA5}">
                      <a16:colId xmlns:a16="http://schemas.microsoft.com/office/drawing/2014/main" val="2794336024"/>
                    </a:ext>
                  </a:extLst>
                </a:gridCol>
                <a:gridCol w="630318">
                  <a:extLst>
                    <a:ext uri="{9D8B030D-6E8A-4147-A177-3AD203B41FA5}">
                      <a16:colId xmlns:a16="http://schemas.microsoft.com/office/drawing/2014/main" val="3180818407"/>
                    </a:ext>
                  </a:extLst>
                </a:gridCol>
                <a:gridCol w="787897">
                  <a:extLst>
                    <a:ext uri="{9D8B030D-6E8A-4147-A177-3AD203B41FA5}">
                      <a16:colId xmlns:a16="http://schemas.microsoft.com/office/drawing/2014/main" val="1412718172"/>
                    </a:ext>
                  </a:extLst>
                </a:gridCol>
                <a:gridCol w="72224">
                  <a:extLst>
                    <a:ext uri="{9D8B030D-6E8A-4147-A177-3AD203B41FA5}">
                      <a16:colId xmlns:a16="http://schemas.microsoft.com/office/drawing/2014/main" val="4086249494"/>
                    </a:ext>
                  </a:extLst>
                </a:gridCol>
                <a:gridCol w="748502">
                  <a:extLst>
                    <a:ext uri="{9D8B030D-6E8A-4147-A177-3AD203B41FA5}">
                      <a16:colId xmlns:a16="http://schemas.microsoft.com/office/drawing/2014/main" val="2738216132"/>
                    </a:ext>
                  </a:extLst>
                </a:gridCol>
              </a:tblGrid>
              <a:tr h="196738">
                <a:tc gridSpan="10">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11131984"/>
                  </a:ext>
                </a:extLst>
              </a:tr>
              <a:tr h="529156">
                <a:tc>
                  <a:txBody>
                    <a:bodyPr/>
                    <a:lstStyle/>
                    <a:p>
                      <a:pPr algn="ctr" fontAlgn="ctr"/>
                      <a:r>
                        <a:rPr lang="en-IN" sz="1000" b="1" i="0" u="none" strike="noStrike">
                          <a:solidFill>
                            <a:srgbClr val="000000"/>
                          </a:solidFill>
                          <a:effectLst/>
                          <a:latin typeface="Calibri" panose="020F0502020204030204" pitchFamily="34" charset="0"/>
                        </a:rPr>
                        <a:t>ln_marital_status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dirty="0">
                          <a:solidFill>
                            <a:srgbClr val="000000"/>
                          </a:solidFill>
                          <a:effectLst/>
                          <a:latin typeface="Calibri" panose="020F0502020204030204" pitchFamily="34" charset="0"/>
                        </a:rPr>
                        <a:t>Married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Single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With a Live-in Partner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Widow / Widower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Annulled / Separated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356644"/>
                  </a:ext>
                </a:extLst>
              </a:tr>
              <a:tr h="176385">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41.7%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1000" b="0" i="0" u="none" strike="noStrike">
                          <a:solidFill>
                            <a:srgbClr val="F1F1F1"/>
                          </a:solidFill>
                          <a:effectLst/>
                          <a:latin typeface="Calibri" panose="020F0502020204030204" pitchFamily="34" charset="0"/>
                        </a:rPr>
                        <a:t>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0.27276985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577950"/>
                  </a:ext>
                </a:extLst>
              </a:tr>
              <a:tr h="176385">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r>
                        <a:rPr lang="en-IN" sz="1000" b="0" i="0" u="none" strike="noStrike">
                          <a:solidFill>
                            <a:srgbClr val="000000"/>
                          </a:solidFill>
                          <a:effectLst/>
                          <a:latin typeface="Calibri" panose="020F0502020204030204" pitchFamily="34" charset="0"/>
                        </a:rPr>
                        <a:t>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r>
                        <a:rPr lang="en-IN" sz="1000" b="0" i="0" u="none" strike="noStrike">
                          <a:solidFill>
                            <a:srgbClr val="F1F1F1"/>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0.27125114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4929086"/>
                  </a:ext>
                </a:extLst>
              </a:tr>
              <a:tr h="176385">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r>
                        <a:rPr lang="en-IN" sz="1000" b="0" i="0" u="none" strike="noStrike">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r>
                        <a:rPr lang="en-IN" sz="1000" b="0" i="0" u="none" strike="noStrike">
                          <a:solidFill>
                            <a:srgbClr val="000000"/>
                          </a:solidFill>
                          <a:effectLst/>
                          <a:latin typeface="Calibri" panose="020F0502020204030204" pitchFamily="34" charset="0"/>
                        </a:rPr>
                        <a:t>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0.27160578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15085"/>
                  </a:ext>
                </a:extLst>
              </a:tr>
              <a:tr h="176385">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40.4%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13.7%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0.26884544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5123324"/>
                  </a:ext>
                </a:extLst>
              </a:tr>
              <a:tr h="176385">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ctr" fontAlgn="ctr"/>
                      <a:r>
                        <a:rPr lang="en-IN" sz="1000" b="0" i="0" u="none" strike="noStrike">
                          <a:solidFill>
                            <a:srgbClr val="000000"/>
                          </a:solidFill>
                          <a:effectLst/>
                          <a:latin typeface="Calibri" panose="020F0502020204030204" pitchFamily="34" charset="0"/>
                        </a:rPr>
                        <a:t>40.2%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r>
                        <a:rPr lang="en-IN" sz="1000" b="0" i="0" u="none" strike="noStrike">
                          <a:solidFill>
                            <a:srgbClr val="000000"/>
                          </a:solidFill>
                          <a:effectLst/>
                          <a:latin typeface="Calibri" panose="020F0502020204030204" pitchFamily="34" charset="0"/>
                        </a:rPr>
                        <a:t>16.5%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0.27515154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3408872"/>
                  </a:ext>
                </a:extLst>
              </a:tr>
              <a:tr h="176385">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r>
                        <a:rPr lang="en-IN" sz="1000" b="0" i="0" u="none" strike="noStrike">
                          <a:solidFill>
                            <a:srgbClr val="000000"/>
                          </a:solidFill>
                          <a:effectLst/>
                          <a:latin typeface="Calibri" panose="020F0502020204030204" pitchFamily="34" charset="0"/>
                        </a:rPr>
                        <a:t>39.6%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r>
                        <a:rPr lang="en-IN" sz="1000" b="0" i="0" u="none" strike="noStrike">
                          <a:solidFill>
                            <a:srgbClr val="000000"/>
                          </a:solidFill>
                          <a:effectLst/>
                          <a:latin typeface="Calibri" panose="020F0502020204030204" pitchFamily="34" charset="0"/>
                        </a:rPr>
                        <a:t>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1000" b="0" i="0" u="none" strike="noStrike">
                          <a:solidFill>
                            <a:srgbClr val="000000"/>
                          </a:solidFill>
                          <a:effectLst/>
                          <a:latin typeface="Calibri" panose="020F0502020204030204" pitchFamily="34" charset="0"/>
                        </a:rPr>
                        <a:t>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0.27527841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2991617"/>
                  </a:ext>
                </a:extLst>
              </a:tr>
              <a:tr h="176385">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r>
                        <a:rPr lang="en-IN" sz="1000" b="0" i="0" u="none" strike="noStrike">
                          <a:solidFill>
                            <a:srgbClr val="000000"/>
                          </a:solidFill>
                          <a:effectLst/>
                          <a:latin typeface="Calibri" panose="020F0502020204030204" pitchFamily="34" charset="0"/>
                        </a:rPr>
                        <a:t>39.4%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000000"/>
                          </a:solidFill>
                          <a:effectLst/>
                          <a:latin typeface="Calibri" panose="020F0502020204030204" pitchFamily="34" charset="0"/>
                        </a:rPr>
                        <a:t>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0.28128463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696920"/>
                  </a:ext>
                </a:extLst>
              </a:tr>
              <a:tr h="176385">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C17C"/>
                    </a:solidFill>
                  </a:tcPr>
                </a:tc>
                <a:tc>
                  <a:txBody>
                    <a:bodyPr/>
                    <a:lstStyle/>
                    <a:p>
                      <a:pPr algn="ctr" fontAlgn="ctr"/>
                      <a:r>
                        <a:rPr lang="en-IN" sz="1000" b="0" i="0" u="none" strike="noStrike">
                          <a:solidFill>
                            <a:srgbClr val="F1F1F1"/>
                          </a:solidFill>
                          <a:effectLst/>
                          <a:latin typeface="Calibri" panose="020F0502020204030204" pitchFamily="34" charset="0"/>
                        </a:rPr>
                        <a:t>36.7%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ctr" fontAlgn="ctr"/>
                      <a:r>
                        <a:rPr lang="en-IN" sz="1000" b="0" i="0" u="none" strike="noStrike">
                          <a:solidFill>
                            <a:srgbClr val="000000"/>
                          </a:solidFill>
                          <a:effectLst/>
                          <a:latin typeface="Calibri" panose="020F0502020204030204" pitchFamily="34" charset="0"/>
                        </a:rPr>
                        <a:t>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0.27745954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0181025"/>
                  </a:ext>
                </a:extLst>
              </a:tr>
              <a:tr h="176385">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37.5%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r>
                        <a:rPr lang="en-IN" sz="1000" b="0" i="0" u="none" strike="noStrike">
                          <a:solidFill>
                            <a:srgbClr val="F1F1F1"/>
                          </a:solidFill>
                          <a:effectLst/>
                          <a:latin typeface="Calibri" panose="020F0502020204030204" pitchFamily="34" charset="0"/>
                        </a:rPr>
                        <a:t>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0.28186643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766583"/>
                  </a:ext>
                </a:extLst>
              </a:tr>
              <a:tr h="176385">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r>
                        <a:rPr lang="en-IN" sz="1000" b="0" i="0" u="none" strike="noStrike">
                          <a:solidFill>
                            <a:srgbClr val="F1F1F1"/>
                          </a:solidFill>
                          <a:effectLst/>
                          <a:latin typeface="Calibri" panose="020F0502020204030204" pitchFamily="34" charset="0"/>
                        </a:rPr>
                        <a:t>36.2%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r>
                        <a:rPr lang="en-IN" sz="1000" b="0" i="0" u="none" strike="noStrike">
                          <a:solidFill>
                            <a:srgbClr val="000000"/>
                          </a:solidFill>
                          <a:effectLst/>
                          <a:latin typeface="Calibri" panose="020F0502020204030204" pitchFamily="34" charset="0"/>
                        </a:rPr>
                        <a:t>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0.27995464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954140"/>
                  </a:ext>
                </a:extLst>
              </a:tr>
              <a:tr h="176385">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1000" b="0" i="0" u="none" strike="noStrike">
                          <a:solidFill>
                            <a:srgbClr val="000000"/>
                          </a:solidFill>
                          <a:effectLst/>
                          <a:latin typeface="Calibri" panose="020F0502020204030204" pitchFamily="34" charset="0"/>
                        </a:rPr>
                        <a:t>37.4%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383"/>
                    </a:solidFill>
                  </a:tcPr>
                </a:tc>
                <a:tc>
                  <a:txBody>
                    <a:bodyPr/>
                    <a:lstStyle/>
                    <a:p>
                      <a:pPr algn="ctr" fontAlgn="ctr"/>
                      <a:r>
                        <a:rPr lang="en-IN" sz="1000" b="0" i="0" u="none" strike="noStrike">
                          <a:solidFill>
                            <a:srgbClr val="000000"/>
                          </a:solidFill>
                          <a:effectLst/>
                          <a:latin typeface="Calibri" panose="020F0502020204030204" pitchFamily="34" charset="0"/>
                        </a:rPr>
                        <a:t>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r>
                        <a:rPr lang="en-IN" sz="1000" b="0" i="0" u="none" strike="noStrike">
                          <a:solidFill>
                            <a:srgbClr val="000000"/>
                          </a:solidFill>
                          <a:effectLst/>
                          <a:latin typeface="Calibri" panose="020F0502020204030204" pitchFamily="34" charset="0"/>
                        </a:rPr>
                        <a:t>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0.28024897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9487243"/>
                  </a:ext>
                </a:extLst>
              </a:tr>
              <a:tr h="176385">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ctr" fontAlgn="ctr"/>
                      <a:r>
                        <a:rPr lang="en-IN" sz="1000" b="0" i="0" u="none" strike="noStrike">
                          <a:solidFill>
                            <a:srgbClr val="F1F1F1"/>
                          </a:solidFill>
                          <a:effectLst/>
                          <a:latin typeface="Calibri" panose="020F0502020204030204" pitchFamily="34" charset="0"/>
                        </a:rPr>
                        <a:t>36.6%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r>
                        <a:rPr lang="en-IN" sz="1000" b="0" i="0" u="none" strike="noStrike">
                          <a:solidFill>
                            <a:srgbClr val="000000"/>
                          </a:solidFill>
                          <a:effectLst/>
                          <a:latin typeface="Calibri" panose="020F0502020204030204" pitchFamily="34" charset="0"/>
                        </a:rPr>
                        <a:t>14.2%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1000" b="0" i="0" u="none" strike="noStrike">
                          <a:solidFill>
                            <a:srgbClr val="000000"/>
                          </a:solidFill>
                          <a:effectLst/>
                          <a:latin typeface="Calibri" panose="020F0502020204030204" pitchFamily="34" charset="0"/>
                        </a:rPr>
                        <a:t>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0.28031537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196562"/>
                  </a:ext>
                </a:extLst>
              </a:tr>
            </a:tbl>
          </a:graphicData>
        </a:graphic>
      </p:graphicFrame>
    </p:spTree>
    <p:extLst>
      <p:ext uri="{BB962C8B-B14F-4D97-AF65-F5344CB8AC3E}">
        <p14:creationId xmlns:p14="http://schemas.microsoft.com/office/powerpoint/2010/main" val="812333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45DD5-6959-F885-6EA4-A442AF16355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9A4C80A-8070-DB10-968D-9EF437BC2264}"/>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4: </a:t>
            </a:r>
            <a:r>
              <a:rPr lang="en-IN" sz="2500" dirty="0" err="1">
                <a:ea typeface="+mj-lt"/>
                <a:cs typeface="+mj-lt"/>
              </a:rPr>
              <a:t>ln_marital_status</a:t>
            </a:r>
            <a:r>
              <a:rPr lang="en-IN" sz="2500" dirty="0">
                <a:ea typeface="+mj-lt"/>
                <a:cs typeface="+mj-lt"/>
              </a:rPr>
              <a:t> ( 5 / 5 )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4D9C861D-820D-AB72-14AE-2A65C4FA11AC}"/>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31</a:t>
            </a:fld>
            <a:endParaRPr lang="en-PH"/>
          </a:p>
        </p:txBody>
      </p:sp>
      <p:pic>
        <p:nvPicPr>
          <p:cNvPr id="7" name="Picture 6">
            <a:extLst>
              <a:ext uri="{FF2B5EF4-FFF2-40B4-BE49-F238E27FC236}">
                <a16:creationId xmlns:a16="http://schemas.microsoft.com/office/drawing/2014/main" id="{0EDFB843-7104-D8D9-F7FF-034A1965EEBC}"/>
              </a:ext>
            </a:extLst>
          </p:cNvPr>
          <p:cNvPicPr>
            <a:picLocks noChangeAspect="1"/>
          </p:cNvPicPr>
          <p:nvPr/>
        </p:nvPicPr>
        <p:blipFill>
          <a:blip r:embed="rId2"/>
          <a:stretch>
            <a:fillRect/>
          </a:stretch>
        </p:blipFill>
        <p:spPr>
          <a:xfrm>
            <a:off x="1156890" y="820952"/>
            <a:ext cx="9420225" cy="3714750"/>
          </a:xfrm>
          <a:prstGeom prst="rect">
            <a:avLst/>
          </a:prstGeom>
        </p:spPr>
      </p:pic>
      <p:sp>
        <p:nvSpPr>
          <p:cNvPr id="8" name="TextBox 7">
            <a:extLst>
              <a:ext uri="{FF2B5EF4-FFF2-40B4-BE49-F238E27FC236}">
                <a16:creationId xmlns:a16="http://schemas.microsoft.com/office/drawing/2014/main" id="{15258BF0-02BF-6843-1363-CA0653BE7BA0}"/>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During the baseline period (Aug 2024 to Jan 2025), CSI values remained low and stable, all under 0.009.</a:t>
            </a:r>
          </a:p>
          <a:p>
            <a:pPr marL="285750" indent="-285750">
              <a:spcAft>
                <a:spcPts val="1200"/>
              </a:spcAft>
              <a:buFont typeface="Arial" panose="020B0604020202020204" pitchFamily="34" charset="0"/>
              <a:buChar char="•"/>
            </a:pPr>
            <a:r>
              <a:rPr lang="en-US" sz="1300" dirty="0">
                <a:ea typeface="+mn-lt"/>
                <a:cs typeface="+mn-lt"/>
              </a:rPr>
              <a:t>A gradual increase was seen in the Test/OOT period (Feb to Jul 2025), peaking at ~0.012 in May and June.</a:t>
            </a:r>
          </a:p>
          <a:p>
            <a:pPr marL="285750" indent="-285750">
              <a:spcAft>
                <a:spcPts val="1200"/>
              </a:spcAft>
              <a:buFont typeface="Arial" panose="020B0604020202020204" pitchFamily="34" charset="0"/>
              <a:buChar char="•"/>
            </a:pPr>
            <a:r>
              <a:rPr lang="en-US" sz="1300" dirty="0">
                <a:ea typeface="+mn-lt"/>
                <a:cs typeface="+mn-lt"/>
              </a:rPr>
              <a:t>All CSI values remained well below the 0.1 threshold, indicating no significant data drift over time.</a:t>
            </a:r>
            <a:endParaRPr lang="en-US" sz="1300" dirty="0"/>
          </a:p>
        </p:txBody>
      </p:sp>
    </p:spTree>
    <p:extLst>
      <p:ext uri="{BB962C8B-B14F-4D97-AF65-F5344CB8AC3E}">
        <p14:creationId xmlns:p14="http://schemas.microsoft.com/office/powerpoint/2010/main" val="390374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95C2B3-6963-0573-74E1-811C5EF37F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555A8A-31F1-3BEB-AEAC-2B7FB17D294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32</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F37BE242-D4ED-9309-7489-F117224B10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A94D242-A691-89C5-7084-FFA7B2C4A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AF28142-BEF7-416F-D251-AD1BA1CDC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632E81E-EB35-D7AE-5904-84D890A97386}"/>
              </a:ext>
            </a:extLst>
          </p:cNvPr>
          <p:cNvSpPr/>
          <p:nvPr/>
        </p:nvSpPr>
        <p:spPr>
          <a:xfrm>
            <a:off x="1627524" y="649011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6" name="Rectangle 2">
            <a:extLst>
              <a:ext uri="{FF2B5EF4-FFF2-40B4-BE49-F238E27FC236}">
                <a16:creationId xmlns:a16="http://schemas.microsoft.com/office/drawing/2014/main" id="{4B27E46D-CDEF-FEA2-7B63-8CF1BC6F9E3A}"/>
              </a:ext>
            </a:extLst>
          </p:cNvPr>
          <p:cNvSpPr txBox="1">
            <a:spLocks noChangeArrowheads="1"/>
          </p:cNvSpPr>
          <p:nvPr/>
        </p:nvSpPr>
        <p:spPr bwMode="auto">
          <a:xfrm>
            <a:off x="395062" y="0"/>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dirty="0"/>
              <a:t>Rank# 5: </a:t>
            </a:r>
            <a:r>
              <a:rPr lang="en-US" altLang="en-US" sz="2500" dirty="0" err="1"/>
              <a:t>ln_age</a:t>
            </a:r>
            <a:r>
              <a:rPr lang="en-US" altLang="en-US" sz="2500" dirty="0"/>
              <a:t> ( 1 / 6 ) </a:t>
            </a:r>
            <a:r>
              <a:rPr lang="en-IN" sz="2500" dirty="0">
                <a:ea typeface="+mj-lt"/>
                <a:cs typeface="+mj-lt"/>
              </a:rPr>
              <a:t>- Feature Performance in Train vs Test  &lt;</a:t>
            </a:r>
            <a:r>
              <a:rPr lang="en-IN" sz="2500" dirty="0">
                <a:solidFill>
                  <a:srgbClr val="C00000"/>
                </a:solidFill>
                <a:ea typeface="+mj-lt"/>
                <a:cs typeface="+mj-lt"/>
              </a:rPr>
              <a:t>Disbursed</a:t>
            </a:r>
            <a:r>
              <a:rPr lang="en-IN" sz="2500" dirty="0">
                <a:ea typeface="+mj-lt"/>
                <a:cs typeface="+mj-lt"/>
              </a:rPr>
              <a:t>&gt;</a:t>
            </a:r>
            <a:endParaRPr lang="en-US" altLang="en-US" sz="2500" dirty="0">
              <a:solidFill>
                <a:schemeClr val="tx1"/>
              </a:solidFill>
              <a:ea typeface="+mj-lt"/>
              <a:cs typeface="+mj-lt"/>
            </a:endParaRPr>
          </a:p>
        </p:txBody>
      </p:sp>
      <p:sp>
        <p:nvSpPr>
          <p:cNvPr id="7" name="TextBox 6">
            <a:extLst>
              <a:ext uri="{FF2B5EF4-FFF2-40B4-BE49-F238E27FC236}">
                <a16:creationId xmlns:a16="http://schemas.microsoft.com/office/drawing/2014/main" id="{A11DC63C-8341-653D-C40D-1A9D4791757D}"/>
              </a:ext>
            </a:extLst>
          </p:cNvPr>
          <p:cNvSpPr txBox="1"/>
          <p:nvPr/>
        </p:nvSpPr>
        <p:spPr>
          <a:xfrm>
            <a:off x="395062" y="532985"/>
            <a:ext cx="8427433" cy="292388"/>
          </a:xfrm>
          <a:prstGeom prst="rect">
            <a:avLst/>
          </a:prstGeom>
          <a:noFill/>
        </p:spPr>
        <p:txBody>
          <a:bodyPr wrap="square" rtlCol="0">
            <a:spAutoFit/>
          </a:bodyPr>
          <a:lstStyle/>
          <a:p>
            <a:r>
              <a:rPr lang="en-US" sz="1300"/>
              <a:t>Age of the loan applicant/customer</a:t>
            </a:r>
            <a:endParaRPr lang="en-IN" sz="1300"/>
          </a:p>
        </p:txBody>
      </p:sp>
      <p:sp>
        <p:nvSpPr>
          <p:cNvPr id="26" name="Slide Number Placeholder 1">
            <a:extLst>
              <a:ext uri="{FF2B5EF4-FFF2-40B4-BE49-F238E27FC236}">
                <a16:creationId xmlns:a16="http://schemas.microsoft.com/office/drawing/2014/main" id="{D4D78188-8D92-F4A8-62C2-2AE3B5C5AFDE}"/>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32</a:t>
            </a:fld>
            <a:endParaRPr lang="en-PH"/>
          </a:p>
        </p:txBody>
      </p:sp>
      <p:pic>
        <p:nvPicPr>
          <p:cNvPr id="4" name="Picture 3">
            <a:extLst>
              <a:ext uri="{FF2B5EF4-FFF2-40B4-BE49-F238E27FC236}">
                <a16:creationId xmlns:a16="http://schemas.microsoft.com/office/drawing/2014/main" id="{EC824B5B-CA09-3E6B-4313-4D9D60FD54D1}"/>
              </a:ext>
            </a:extLst>
          </p:cNvPr>
          <p:cNvPicPr>
            <a:picLocks noChangeAspect="1"/>
          </p:cNvPicPr>
          <p:nvPr/>
        </p:nvPicPr>
        <p:blipFill>
          <a:blip r:embed="rId2"/>
          <a:stretch>
            <a:fillRect/>
          </a:stretch>
        </p:blipFill>
        <p:spPr>
          <a:xfrm>
            <a:off x="395062" y="841357"/>
            <a:ext cx="6100629" cy="5514993"/>
          </a:xfrm>
          <a:prstGeom prst="rect">
            <a:avLst/>
          </a:prstGeom>
        </p:spPr>
      </p:pic>
      <p:pic>
        <p:nvPicPr>
          <p:cNvPr id="8" name="Picture 7">
            <a:extLst>
              <a:ext uri="{FF2B5EF4-FFF2-40B4-BE49-F238E27FC236}">
                <a16:creationId xmlns:a16="http://schemas.microsoft.com/office/drawing/2014/main" id="{5BFF4914-9F96-6D52-64FB-7C65B5FBFB82}"/>
              </a:ext>
            </a:extLst>
          </p:cNvPr>
          <p:cNvPicPr>
            <a:picLocks noChangeAspect="1"/>
          </p:cNvPicPr>
          <p:nvPr/>
        </p:nvPicPr>
        <p:blipFill>
          <a:blip r:embed="rId3"/>
          <a:stretch>
            <a:fillRect/>
          </a:stretch>
        </p:blipFill>
        <p:spPr>
          <a:xfrm>
            <a:off x="6607834" y="3045125"/>
            <a:ext cx="5446130" cy="1967130"/>
          </a:xfrm>
          <a:prstGeom prst="rect">
            <a:avLst/>
          </a:prstGeom>
        </p:spPr>
      </p:pic>
    </p:spTree>
    <p:extLst>
      <p:ext uri="{BB962C8B-B14F-4D97-AF65-F5344CB8AC3E}">
        <p14:creationId xmlns:p14="http://schemas.microsoft.com/office/powerpoint/2010/main" val="175667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518DD-AB55-0001-9F21-106439828D44}"/>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87C9929F-13C2-AB3B-4756-2BEFB6FB5648}"/>
              </a:ext>
            </a:extLst>
          </p:cNvPr>
          <p:cNvSpPr txBox="1">
            <a:spLocks noChangeArrowheads="1"/>
          </p:cNvSpPr>
          <p:nvPr/>
        </p:nvSpPr>
        <p:spPr bwMode="auto">
          <a:xfrm>
            <a:off x="309605" y="85578"/>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dirty="0">
                <a:latin typeface="Univers LT (Headings)"/>
              </a:rPr>
              <a:t>Rank# 5: </a:t>
            </a:r>
            <a:r>
              <a:rPr lang="en-US" altLang="en-US" sz="2500" dirty="0" err="1">
                <a:latin typeface="Univers LT (Headings)"/>
              </a:rPr>
              <a:t>ln_age</a:t>
            </a:r>
            <a:r>
              <a:rPr lang="en-US" altLang="en-US" sz="2500" dirty="0">
                <a:latin typeface="Univers LT (Headings)"/>
              </a:rPr>
              <a:t> ( 2 / 6 )  </a:t>
            </a:r>
            <a:r>
              <a:rPr lang="en-IN" sz="2500" dirty="0">
                <a:ea typeface="+mj-lt"/>
                <a:cs typeface="+mj-lt"/>
              </a:rPr>
              <a:t>- Histogram  &lt;</a:t>
            </a:r>
            <a:r>
              <a:rPr lang="en-IN" sz="2500" dirty="0">
                <a:solidFill>
                  <a:srgbClr val="C00000"/>
                </a:solidFill>
                <a:ea typeface="+mj-lt"/>
                <a:cs typeface="+mj-lt"/>
              </a:rPr>
              <a:t>Disbursed</a:t>
            </a:r>
            <a:r>
              <a:rPr lang="en-IN" sz="2500" dirty="0">
                <a:ea typeface="+mj-lt"/>
                <a:cs typeface="+mj-lt"/>
              </a:rPr>
              <a:t>&gt;</a:t>
            </a:r>
            <a:endParaRPr lang="en-US" altLang="en-US" sz="2500" dirty="0">
              <a:solidFill>
                <a:schemeClr val="tx1"/>
              </a:solidFill>
              <a:latin typeface="Consolas" panose="020B0609020204030204" pitchFamily="49" charset="0"/>
              <a:ea typeface="+mj-lt"/>
              <a:cs typeface="+mj-lt"/>
            </a:endParaRPr>
          </a:p>
        </p:txBody>
      </p:sp>
      <p:sp>
        <p:nvSpPr>
          <p:cNvPr id="4" name="TextBox 3">
            <a:extLst>
              <a:ext uri="{FF2B5EF4-FFF2-40B4-BE49-F238E27FC236}">
                <a16:creationId xmlns:a16="http://schemas.microsoft.com/office/drawing/2014/main" id="{F4E30DBB-36D8-AC72-BCEE-1E2AFA4A5B0F}"/>
              </a:ext>
            </a:extLst>
          </p:cNvPr>
          <p:cNvSpPr txBox="1"/>
          <p:nvPr/>
        </p:nvSpPr>
        <p:spPr>
          <a:xfrm>
            <a:off x="457200" y="5517202"/>
            <a:ext cx="529283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ea typeface="+mn-lt"/>
                <a:cs typeface="+mn-lt"/>
              </a:rPr>
              <a:t>The </a:t>
            </a:r>
            <a:r>
              <a:rPr lang="en-US" sz="1300" dirty="0" err="1">
                <a:ea typeface="+mn-lt"/>
                <a:cs typeface="+mn-lt"/>
              </a:rPr>
              <a:t>Train+Validation</a:t>
            </a:r>
            <a:r>
              <a:rPr lang="en-US" sz="1300" dirty="0">
                <a:ea typeface="+mn-lt"/>
                <a:cs typeface="+mn-lt"/>
              </a:rPr>
              <a:t> set (green) has a higher concentration of younger customers, especially around the late 20s to early 30s. The </a:t>
            </a:r>
            <a:r>
              <a:rPr lang="en-US" sz="1300" dirty="0" err="1">
                <a:ea typeface="+mn-lt"/>
                <a:cs typeface="+mn-lt"/>
              </a:rPr>
              <a:t>Test+OOT</a:t>
            </a:r>
            <a:r>
              <a:rPr lang="en-US" sz="1300" dirty="0">
                <a:ea typeface="+mn-lt"/>
                <a:cs typeface="+mn-lt"/>
              </a:rPr>
              <a:t> set (orange) follows a similar pattern but with lower density across all ages, indicating fewer samples and slightly older age distribution.</a:t>
            </a:r>
            <a:endParaRPr lang="en-US" sz="1300" dirty="0"/>
          </a:p>
        </p:txBody>
      </p:sp>
      <p:sp>
        <p:nvSpPr>
          <p:cNvPr id="10" name="TextBox 9">
            <a:extLst>
              <a:ext uri="{FF2B5EF4-FFF2-40B4-BE49-F238E27FC236}">
                <a16:creationId xmlns:a16="http://schemas.microsoft.com/office/drawing/2014/main" id="{94D4813E-FC30-1E86-5ECC-4B870A2C475F}"/>
              </a:ext>
            </a:extLst>
          </p:cNvPr>
          <p:cNvSpPr txBox="1"/>
          <p:nvPr/>
        </p:nvSpPr>
        <p:spPr>
          <a:xfrm>
            <a:off x="6222663" y="563447"/>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ea typeface="+mn-lt"/>
                <a:cs typeface="+mn-lt"/>
              </a:rPr>
              <a:t>Most customers, both good and bad, are in their late 20s to early 30s, with similar overall age distributions. However, bad customers (blue line) tend to be slightly younger on average, while good customers (red line) are more common in older age groups.</a:t>
            </a:r>
            <a:endParaRPr lang="en-US" sz="1300" dirty="0"/>
          </a:p>
        </p:txBody>
      </p:sp>
      <p:sp>
        <p:nvSpPr>
          <p:cNvPr id="12" name="Slide Number Placeholder 1">
            <a:extLst>
              <a:ext uri="{FF2B5EF4-FFF2-40B4-BE49-F238E27FC236}">
                <a16:creationId xmlns:a16="http://schemas.microsoft.com/office/drawing/2014/main" id="{117F8046-9D54-0552-218B-C2B950C50E1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33</a:t>
            </a:fld>
            <a:endParaRPr lang="en-PH"/>
          </a:p>
        </p:txBody>
      </p:sp>
      <p:pic>
        <p:nvPicPr>
          <p:cNvPr id="3" name="Picture 2">
            <a:extLst>
              <a:ext uri="{FF2B5EF4-FFF2-40B4-BE49-F238E27FC236}">
                <a16:creationId xmlns:a16="http://schemas.microsoft.com/office/drawing/2014/main" id="{39DA23EB-C472-B4C3-F139-59531678E2D8}"/>
              </a:ext>
            </a:extLst>
          </p:cNvPr>
          <p:cNvPicPr>
            <a:picLocks noChangeAspect="1"/>
          </p:cNvPicPr>
          <p:nvPr/>
        </p:nvPicPr>
        <p:blipFill>
          <a:blip r:embed="rId2"/>
          <a:stretch>
            <a:fillRect/>
          </a:stretch>
        </p:blipFill>
        <p:spPr>
          <a:xfrm>
            <a:off x="6274446" y="1455998"/>
            <a:ext cx="5917554" cy="5402001"/>
          </a:xfrm>
          <a:prstGeom prst="rect">
            <a:avLst/>
          </a:prstGeom>
        </p:spPr>
      </p:pic>
      <p:pic>
        <p:nvPicPr>
          <p:cNvPr id="8" name="Picture 7">
            <a:extLst>
              <a:ext uri="{FF2B5EF4-FFF2-40B4-BE49-F238E27FC236}">
                <a16:creationId xmlns:a16="http://schemas.microsoft.com/office/drawing/2014/main" id="{5880C729-2270-723E-3A41-A0BC93184FB5}"/>
              </a:ext>
            </a:extLst>
          </p:cNvPr>
          <p:cNvPicPr>
            <a:picLocks noChangeAspect="1"/>
          </p:cNvPicPr>
          <p:nvPr/>
        </p:nvPicPr>
        <p:blipFill>
          <a:blip r:embed="rId3"/>
          <a:stretch>
            <a:fillRect/>
          </a:stretch>
        </p:blipFill>
        <p:spPr>
          <a:xfrm>
            <a:off x="457200" y="647700"/>
            <a:ext cx="5638800" cy="4761062"/>
          </a:xfrm>
          <a:prstGeom prst="rect">
            <a:avLst/>
          </a:prstGeom>
        </p:spPr>
      </p:pic>
    </p:spTree>
    <p:extLst>
      <p:ext uri="{BB962C8B-B14F-4D97-AF65-F5344CB8AC3E}">
        <p14:creationId xmlns:p14="http://schemas.microsoft.com/office/powerpoint/2010/main" val="3691247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109D24-3C6A-D492-1D9B-31A1A73BE0B5}"/>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2AC9FD3F-62A8-5340-4170-F36C2E9800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DDD53D4B-8879-2A91-B037-228EF5BEB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0609E3-72E7-DD68-939F-1D9E12FEF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2">
            <a:extLst>
              <a:ext uri="{FF2B5EF4-FFF2-40B4-BE49-F238E27FC236}">
                <a16:creationId xmlns:a16="http://schemas.microsoft.com/office/drawing/2014/main" id="{9DAC7665-3CCF-FD06-F6AA-2724E0C4F7A5}"/>
              </a:ext>
            </a:extLst>
          </p:cNvPr>
          <p:cNvSpPr txBox="1">
            <a:spLocks/>
          </p:cNvSpPr>
          <p:nvPr/>
        </p:nvSpPr>
        <p:spPr>
          <a:xfrm>
            <a:off x="37189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5: </a:t>
            </a:r>
            <a:r>
              <a:rPr lang="en-IN" sz="2500" dirty="0" err="1">
                <a:ea typeface="+mj-lt"/>
                <a:cs typeface="+mj-lt"/>
              </a:rPr>
              <a:t>ln_age</a:t>
            </a:r>
            <a:r>
              <a:rPr lang="en-IN" sz="2500" dirty="0">
                <a:ea typeface="+mj-lt"/>
                <a:cs typeface="+mj-lt"/>
              </a:rPr>
              <a:t> ( 3 / 6 )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Slide Number Placeholder 1">
            <a:extLst>
              <a:ext uri="{FF2B5EF4-FFF2-40B4-BE49-F238E27FC236}">
                <a16:creationId xmlns:a16="http://schemas.microsoft.com/office/drawing/2014/main" id="{9D9304B2-4537-3FCE-1477-D74CDEA25784}"/>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34</a:t>
            </a:fld>
            <a:endParaRPr lang="en-PH"/>
          </a:p>
        </p:txBody>
      </p:sp>
      <p:sp>
        <p:nvSpPr>
          <p:cNvPr id="2" name="Rectangle 1">
            <a:extLst>
              <a:ext uri="{FF2B5EF4-FFF2-40B4-BE49-F238E27FC236}">
                <a16:creationId xmlns:a16="http://schemas.microsoft.com/office/drawing/2014/main" id="{754B70C0-203E-1238-DC7F-3CE51041B11E}"/>
              </a:ext>
            </a:extLst>
          </p:cNvPr>
          <p:cNvSpPr/>
          <p:nvPr/>
        </p:nvSpPr>
        <p:spPr>
          <a:xfrm>
            <a:off x="439936" y="1663554"/>
            <a:ext cx="3493710"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prediction line tracks the actual target (blue) trend fairly well, showing that the model is utilizing age as a numerical predictor effectively.</a:t>
            </a:r>
          </a:p>
          <a:p>
            <a:pPr marL="285750" indent="-285750">
              <a:spcAft>
                <a:spcPts val="1200"/>
              </a:spcAft>
              <a:buFont typeface="Arial" panose="020B0604020202020204" pitchFamily="34" charset="0"/>
              <a:buChar char="•"/>
            </a:pPr>
            <a:r>
              <a:rPr lang="en-US" sz="1300" dirty="0">
                <a:solidFill>
                  <a:srgbClr val="000000"/>
                </a:solidFill>
              </a:rPr>
              <a:t>The gap between the red and purple lines is consistent, highlighting the predictive contribution of this feature.</a:t>
            </a:r>
          </a:p>
          <a:p>
            <a:pPr marL="285750" indent="-285750">
              <a:spcAft>
                <a:spcPts val="1200"/>
              </a:spcAft>
              <a:buFont typeface="Arial" panose="020B0604020202020204" pitchFamily="34" charset="0"/>
              <a:buChar char="•"/>
            </a:pPr>
            <a:r>
              <a:rPr lang="en-US" sz="1300" dirty="0">
                <a:solidFill>
                  <a:srgbClr val="000000"/>
                </a:solidFill>
              </a:rPr>
              <a:t>The green bars (sample distribution) are well spread across age bins, peaking in the middle age range, suggesting a normal-like distribution.</a:t>
            </a:r>
          </a:p>
          <a:p>
            <a:pPr marL="285750" indent="-285750">
              <a:spcAft>
                <a:spcPts val="1200"/>
              </a:spcAft>
              <a:buFont typeface="Arial" panose="020B0604020202020204" pitchFamily="34" charset="0"/>
              <a:buChar char="•"/>
            </a:pPr>
            <a:r>
              <a:rPr lang="en-US" sz="1300" dirty="0">
                <a:solidFill>
                  <a:srgbClr val="000000"/>
                </a:solidFill>
              </a:rPr>
              <a:t>The target rate shows a clear downward trend with increasing age, implying younger applicants are more likely to fall into the not-disbursed category—making this a strong signal feature for the model.</a:t>
            </a:r>
            <a:endParaRPr lang="en-GB" sz="1300" dirty="0">
              <a:solidFill>
                <a:srgbClr val="000000"/>
              </a:solidFill>
            </a:endParaRPr>
          </a:p>
        </p:txBody>
      </p:sp>
      <p:pic>
        <p:nvPicPr>
          <p:cNvPr id="4" name="Picture 3">
            <a:extLst>
              <a:ext uri="{FF2B5EF4-FFF2-40B4-BE49-F238E27FC236}">
                <a16:creationId xmlns:a16="http://schemas.microsoft.com/office/drawing/2014/main" id="{2A066FFE-4D47-495D-F3AC-7099EE5D9A87}"/>
              </a:ext>
            </a:extLst>
          </p:cNvPr>
          <p:cNvPicPr>
            <a:picLocks noChangeAspect="1"/>
          </p:cNvPicPr>
          <p:nvPr/>
        </p:nvPicPr>
        <p:blipFill>
          <a:blip r:embed="rId2"/>
          <a:stretch>
            <a:fillRect/>
          </a:stretch>
        </p:blipFill>
        <p:spPr>
          <a:xfrm>
            <a:off x="4114799" y="1388852"/>
            <a:ext cx="8077199" cy="5469147"/>
          </a:xfrm>
          <a:prstGeom prst="rect">
            <a:avLst/>
          </a:prstGeom>
        </p:spPr>
      </p:pic>
      <p:pic>
        <p:nvPicPr>
          <p:cNvPr id="6" name="Picture 5">
            <a:extLst>
              <a:ext uri="{FF2B5EF4-FFF2-40B4-BE49-F238E27FC236}">
                <a16:creationId xmlns:a16="http://schemas.microsoft.com/office/drawing/2014/main" id="{E7889D50-BB62-8239-D90C-DF215145DC39}"/>
              </a:ext>
            </a:extLst>
          </p:cNvPr>
          <p:cNvPicPr>
            <a:picLocks noChangeAspect="1"/>
          </p:cNvPicPr>
          <p:nvPr/>
        </p:nvPicPr>
        <p:blipFill>
          <a:blip r:embed="rId3"/>
          <a:stretch>
            <a:fillRect/>
          </a:stretch>
        </p:blipFill>
        <p:spPr>
          <a:xfrm>
            <a:off x="8496473" y="595344"/>
            <a:ext cx="3439005" cy="790685"/>
          </a:xfrm>
          <a:prstGeom prst="rect">
            <a:avLst/>
          </a:prstGeom>
        </p:spPr>
      </p:pic>
    </p:spTree>
    <p:extLst>
      <p:ext uri="{BB962C8B-B14F-4D97-AF65-F5344CB8AC3E}">
        <p14:creationId xmlns:p14="http://schemas.microsoft.com/office/powerpoint/2010/main" val="1782899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39F6C-DAAD-1894-3D7F-AE032F19AEA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AA8E92-ED13-E1E3-6688-02067E7C21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35</a:t>
            </a:fld>
            <a:endParaRPr lang="en-US" sz="1200">
              <a:solidFill>
                <a:schemeClr val="tx1">
                  <a:lumMod val="50000"/>
                  <a:lumOff val="50000"/>
                </a:schemeClr>
              </a:solidFill>
            </a:endParaRPr>
          </a:p>
        </p:txBody>
      </p:sp>
      <p:grpSp>
        <p:nvGrpSpPr>
          <p:cNvPr id="21" name="Group 20">
            <a:extLst>
              <a:ext uri="{FF2B5EF4-FFF2-40B4-BE49-F238E27FC236}">
                <a16:creationId xmlns:a16="http://schemas.microsoft.com/office/drawing/2014/main" id="{0A6543AB-7147-39F4-C015-68C01807C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22" name="Rectangle 21">
              <a:extLst>
                <a:ext uri="{FF2B5EF4-FFF2-40B4-BE49-F238E27FC236}">
                  <a16:creationId xmlns:a16="http://schemas.microsoft.com/office/drawing/2014/main" id="{CE0E5174-0933-E4D2-8E17-036D7E31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B9C77-63B5-BDA7-C30F-F2F18E51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D11C8E3A-529E-44AF-7D9E-8B4FB5F34F3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dirty="0">
                <a:ea typeface="+mj-lt"/>
                <a:cs typeface="+mj-lt"/>
              </a:rPr>
              <a:t>Rank# 5: </a:t>
            </a:r>
            <a:r>
              <a:rPr lang="en-US" sz="2500" dirty="0" err="1">
                <a:ea typeface="+mj-lt"/>
                <a:cs typeface="+mj-lt"/>
              </a:rPr>
              <a:t>ln_age</a:t>
            </a:r>
            <a:r>
              <a:rPr lang="en-US" altLang="en-US" sz="2500" dirty="0">
                <a:latin typeface="Univers LT (Headings)"/>
              </a:rPr>
              <a:t> </a:t>
            </a:r>
            <a:r>
              <a:rPr lang="en-US" sz="2500" dirty="0">
                <a:ea typeface="+mj-lt"/>
                <a:cs typeface="+mj-lt"/>
              </a:rPr>
              <a:t>( 4 / 6 )</a:t>
            </a:r>
            <a:r>
              <a:rPr lang="en-US" altLang="en-US" sz="2500" dirty="0">
                <a:latin typeface="Univers LT (Headings)"/>
              </a:rPr>
              <a:t>  - </a:t>
            </a:r>
            <a:r>
              <a:rPr lang="en-IN" sz="2500" dirty="0">
                <a:ea typeface="+mj-lt"/>
                <a:cs typeface="+mj-lt"/>
              </a:rPr>
              <a:t>MoM Mean Distribution</a:t>
            </a:r>
            <a:r>
              <a:rPr lang="en-US" altLang="en-US" sz="2500" dirty="0">
                <a:latin typeface="Univers LT (Headings)"/>
              </a:rPr>
              <a:t> </a:t>
            </a:r>
            <a:r>
              <a:rPr lang="en-IN" sz="2400" dirty="0">
                <a:ea typeface="+mj-lt"/>
                <a:cs typeface="+mj-lt"/>
              </a:rPr>
              <a:t>&lt;</a:t>
            </a:r>
            <a:r>
              <a:rPr lang="en-IN" sz="2400" dirty="0">
                <a:solidFill>
                  <a:srgbClr val="C00000"/>
                </a:solidFill>
                <a:ea typeface="+mj-lt"/>
                <a:cs typeface="+mj-lt"/>
              </a:rPr>
              <a:t>Applied</a:t>
            </a:r>
            <a:r>
              <a:rPr lang="en-IN" sz="2400" dirty="0">
                <a:ea typeface="+mj-lt"/>
                <a:cs typeface="+mj-lt"/>
              </a:rPr>
              <a:t>&gt; </a:t>
            </a:r>
            <a:r>
              <a:rPr lang="en-US" altLang="en-US" sz="2500" dirty="0">
                <a:latin typeface="Univers LT (Headings)"/>
              </a:rPr>
              <a:t>                                     </a:t>
            </a:r>
            <a:endParaRPr lang="en-US" sz="2500" dirty="0">
              <a:ea typeface="+mj-lt"/>
              <a:cs typeface="+mj-lt"/>
            </a:endParaRPr>
          </a:p>
        </p:txBody>
      </p:sp>
      <p:sp>
        <p:nvSpPr>
          <p:cNvPr id="11" name="Slide Number Placeholder 1">
            <a:extLst>
              <a:ext uri="{FF2B5EF4-FFF2-40B4-BE49-F238E27FC236}">
                <a16:creationId xmlns:a16="http://schemas.microsoft.com/office/drawing/2014/main" id="{ACF72559-8F71-4873-397A-C0AD094D7F3F}"/>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35</a:t>
            </a:fld>
            <a:endParaRPr lang="en-PH"/>
          </a:p>
        </p:txBody>
      </p:sp>
      <p:sp>
        <p:nvSpPr>
          <p:cNvPr id="4" name="TextBox 3">
            <a:extLst>
              <a:ext uri="{FF2B5EF4-FFF2-40B4-BE49-F238E27FC236}">
                <a16:creationId xmlns:a16="http://schemas.microsoft.com/office/drawing/2014/main" id="{AC2084F6-7F95-DBD2-3156-BC6B5A9FAC1B}"/>
              </a:ext>
            </a:extLst>
          </p:cNvPr>
          <p:cNvSpPr txBox="1"/>
          <p:nvPr/>
        </p:nvSpPr>
        <p:spPr>
          <a:xfrm>
            <a:off x="6221083" y="1678529"/>
            <a:ext cx="5132717"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mean age remains highly stable, ranging between 36.5 and 37.7 across months, with a gradual upward drift toward the later periods.</a:t>
            </a:r>
          </a:p>
          <a:p>
            <a:pPr marL="285750" indent="-285750">
              <a:spcAft>
                <a:spcPts val="1200"/>
              </a:spcAft>
              <a:buFont typeface="Arial" panose="020B0604020202020204" pitchFamily="34" charset="0"/>
              <a:buChar char="•"/>
            </a:pPr>
            <a:r>
              <a:rPr lang="en-US" sz="1300" dirty="0"/>
              <a:t>A brief dip in Jan 2025 (~37.26) is observed, but values recover smoothly, indicating no sustained shift or data quality concerns.</a:t>
            </a:r>
          </a:p>
          <a:p>
            <a:pPr marL="285750" indent="-285750">
              <a:spcAft>
                <a:spcPts val="1200"/>
              </a:spcAft>
              <a:buFont typeface="Arial" panose="020B0604020202020204" pitchFamily="34" charset="0"/>
              <a:buChar char="•"/>
            </a:pPr>
            <a:r>
              <a:rPr lang="en-US" sz="1300" dirty="0"/>
              <a:t>Overall, the trend is clean and consistent with no spikes or volatility, validating this feature’s reliability for model usage.</a:t>
            </a:r>
            <a:endParaRPr lang="en-IN" sz="1300" dirty="0"/>
          </a:p>
        </p:txBody>
      </p:sp>
      <p:graphicFrame>
        <p:nvGraphicFramePr>
          <p:cNvPr id="5" name="Table 4">
            <a:extLst>
              <a:ext uri="{FF2B5EF4-FFF2-40B4-BE49-F238E27FC236}">
                <a16:creationId xmlns:a16="http://schemas.microsoft.com/office/drawing/2014/main" id="{CB8E40F5-55C9-52C4-70A7-8A806FC3789C}"/>
              </a:ext>
            </a:extLst>
          </p:cNvPr>
          <p:cNvGraphicFramePr>
            <a:graphicFrameLocks noGrp="1"/>
          </p:cNvGraphicFramePr>
          <p:nvPr>
            <p:extLst>
              <p:ext uri="{D42A27DB-BD31-4B8C-83A1-F6EECF244321}">
                <p14:modId xmlns:p14="http://schemas.microsoft.com/office/powerpoint/2010/main" val="3659776299"/>
              </p:ext>
            </p:extLst>
          </p:nvPr>
        </p:nvGraphicFramePr>
        <p:xfrm>
          <a:off x="672859" y="1007263"/>
          <a:ext cx="5132717" cy="4712053"/>
        </p:xfrm>
        <a:graphic>
          <a:graphicData uri="http://schemas.openxmlformats.org/drawingml/2006/table">
            <a:tbl>
              <a:tblPr/>
              <a:tblGrid>
                <a:gridCol w="958640">
                  <a:extLst>
                    <a:ext uri="{9D8B030D-6E8A-4147-A177-3AD203B41FA5}">
                      <a16:colId xmlns:a16="http://schemas.microsoft.com/office/drawing/2014/main" val="2252732424"/>
                    </a:ext>
                  </a:extLst>
                </a:gridCol>
                <a:gridCol w="958640">
                  <a:extLst>
                    <a:ext uri="{9D8B030D-6E8A-4147-A177-3AD203B41FA5}">
                      <a16:colId xmlns:a16="http://schemas.microsoft.com/office/drawing/2014/main" val="1401172013"/>
                    </a:ext>
                  </a:extLst>
                </a:gridCol>
                <a:gridCol w="958640">
                  <a:extLst>
                    <a:ext uri="{9D8B030D-6E8A-4147-A177-3AD203B41FA5}">
                      <a16:colId xmlns:a16="http://schemas.microsoft.com/office/drawing/2014/main" val="4076415908"/>
                    </a:ext>
                  </a:extLst>
                </a:gridCol>
                <a:gridCol w="958640">
                  <a:extLst>
                    <a:ext uri="{9D8B030D-6E8A-4147-A177-3AD203B41FA5}">
                      <a16:colId xmlns:a16="http://schemas.microsoft.com/office/drawing/2014/main" val="927098674"/>
                    </a:ext>
                  </a:extLst>
                </a:gridCol>
                <a:gridCol w="159773">
                  <a:extLst>
                    <a:ext uri="{9D8B030D-6E8A-4147-A177-3AD203B41FA5}">
                      <a16:colId xmlns:a16="http://schemas.microsoft.com/office/drawing/2014/main" val="3667000112"/>
                    </a:ext>
                  </a:extLst>
                </a:gridCol>
                <a:gridCol w="1138384">
                  <a:extLst>
                    <a:ext uri="{9D8B030D-6E8A-4147-A177-3AD203B41FA5}">
                      <a16:colId xmlns:a16="http://schemas.microsoft.com/office/drawing/2014/main" val="4121364659"/>
                    </a:ext>
                  </a:extLst>
                </a:gridCol>
              </a:tblGrid>
              <a:tr h="848209">
                <a:tc>
                  <a:txBody>
                    <a:bodyPr/>
                    <a:lstStyle/>
                    <a:p>
                      <a:pPr algn="ctr" fontAlgn="ct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0599565"/>
                  </a:ext>
                </a:extLst>
              </a:tr>
              <a:tr h="321987">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00703"/>
                  </a:ext>
                </a:extLst>
              </a:tr>
              <a:tr h="321987">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EAF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205051"/>
                  </a:ext>
                </a:extLst>
              </a:tr>
              <a:tr h="321987">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DC1D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455703"/>
                  </a:ext>
                </a:extLst>
              </a:tr>
              <a:tr h="321987">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5C9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3343971"/>
                  </a:ext>
                </a:extLst>
              </a:tr>
              <a:tr h="321987">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49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4892846"/>
                  </a:ext>
                </a:extLst>
              </a:tr>
              <a:tr h="321987">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D93C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0904410"/>
                  </a:ext>
                </a:extLst>
              </a:tr>
              <a:tr h="321987">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49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6812489"/>
                  </a:ext>
                </a:extLst>
              </a:tr>
              <a:tr h="321987">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52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576140"/>
                  </a:ext>
                </a:extLst>
              </a:tr>
              <a:tr h="321987">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383B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6351638"/>
                  </a:ext>
                </a:extLst>
              </a:tr>
              <a:tr h="321987">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49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741994"/>
                  </a:ext>
                </a:extLst>
              </a:tr>
              <a:tr h="321987">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568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5000819"/>
                  </a:ext>
                </a:extLst>
              </a:tr>
              <a:tr h="321987">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1544556"/>
                  </a:ext>
                </a:extLst>
              </a:tr>
            </a:tbl>
          </a:graphicData>
        </a:graphic>
      </p:graphicFrame>
    </p:spTree>
    <p:extLst>
      <p:ext uri="{BB962C8B-B14F-4D97-AF65-F5344CB8AC3E}">
        <p14:creationId xmlns:p14="http://schemas.microsoft.com/office/powerpoint/2010/main" val="1086823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C52C0-6874-907D-B683-FDBBF035BA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55375-3560-7D4A-D9E5-F6F2751290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36</a:t>
            </a:fld>
            <a:endParaRPr lang="en-US" sz="1200">
              <a:solidFill>
                <a:schemeClr val="tx1">
                  <a:lumMod val="50000"/>
                  <a:lumOff val="50000"/>
                </a:schemeClr>
              </a:solidFill>
            </a:endParaRPr>
          </a:p>
        </p:txBody>
      </p:sp>
      <p:sp>
        <p:nvSpPr>
          <p:cNvPr id="3" name="Rectangle 2">
            <a:extLst>
              <a:ext uri="{FF2B5EF4-FFF2-40B4-BE49-F238E27FC236}">
                <a16:creationId xmlns:a16="http://schemas.microsoft.com/office/drawing/2014/main" id="{183E55F8-49D4-1E59-9BD9-7261C33AFDDF}"/>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dirty="0">
                <a:ea typeface="+mj-lt"/>
                <a:cs typeface="+mj-lt"/>
              </a:rPr>
              <a:t>Rank# 5: </a:t>
            </a:r>
            <a:r>
              <a:rPr lang="en-US" sz="2500" dirty="0" err="1">
                <a:ea typeface="+mj-lt"/>
                <a:cs typeface="+mj-lt"/>
              </a:rPr>
              <a:t>ln_age</a:t>
            </a:r>
            <a:r>
              <a:rPr lang="en-US" altLang="en-US" sz="2500" dirty="0">
                <a:latin typeface="Univers LT (Headings)"/>
              </a:rPr>
              <a:t> </a:t>
            </a:r>
            <a:r>
              <a:rPr lang="en-US" sz="2500" dirty="0">
                <a:ea typeface="+mj-lt"/>
                <a:cs typeface="+mj-lt"/>
              </a:rPr>
              <a:t>( 5 / 6 )</a:t>
            </a:r>
            <a:r>
              <a:rPr lang="en-US" altLang="en-US" sz="2500" dirty="0">
                <a:latin typeface="Univers LT (Headings)"/>
              </a:rPr>
              <a:t>  - </a:t>
            </a:r>
            <a:r>
              <a:rPr lang="en-IN" sz="2500" dirty="0">
                <a:ea typeface="+mj-lt"/>
                <a:cs typeface="+mj-lt"/>
              </a:rPr>
              <a:t>MoM Mean Distribution</a:t>
            </a:r>
            <a:r>
              <a:rPr lang="en-US" altLang="en-US" sz="2500" dirty="0">
                <a:latin typeface="Univers LT (Headings)"/>
              </a:rPr>
              <a:t> </a:t>
            </a:r>
            <a:r>
              <a:rPr lang="en-IN" sz="2400" dirty="0">
                <a:ea typeface="+mj-lt"/>
                <a:cs typeface="+mj-lt"/>
              </a:rPr>
              <a:t>&lt;</a:t>
            </a:r>
            <a:r>
              <a:rPr lang="en-IN" sz="2400" dirty="0">
                <a:solidFill>
                  <a:srgbClr val="C00000"/>
                </a:solidFill>
                <a:ea typeface="+mj-lt"/>
                <a:cs typeface="+mj-lt"/>
              </a:rPr>
              <a:t>Applied</a:t>
            </a:r>
            <a:r>
              <a:rPr lang="en-IN" sz="2400" dirty="0">
                <a:ea typeface="+mj-lt"/>
                <a:cs typeface="+mj-lt"/>
              </a:rPr>
              <a:t>&gt; </a:t>
            </a:r>
            <a:r>
              <a:rPr lang="en-IN" sz="2400" dirty="0">
                <a:latin typeface="Univers LT (body)"/>
                <a:ea typeface="+mj-lt"/>
                <a:cs typeface="+mj-lt"/>
              </a:rPr>
              <a:t>&lt;</a:t>
            </a:r>
            <a:r>
              <a:rPr lang="en-IN" sz="2400" dirty="0">
                <a:solidFill>
                  <a:srgbClr val="C00000"/>
                </a:solidFill>
                <a:latin typeface="Univers LT (body)"/>
                <a:ea typeface="+mj-lt"/>
                <a:cs typeface="+mj-lt"/>
              </a:rPr>
              <a:t>User Type wise</a:t>
            </a:r>
            <a:r>
              <a:rPr lang="en-IN" sz="2400" dirty="0">
                <a:latin typeface="Univers LT (body)"/>
                <a:ea typeface="+mj-lt"/>
                <a:cs typeface="+mj-lt"/>
              </a:rPr>
              <a:t>&gt; </a:t>
            </a:r>
            <a:r>
              <a:rPr lang="en-IN" sz="2400" dirty="0">
                <a:ea typeface="+mj-lt"/>
                <a:cs typeface="+mj-lt"/>
              </a:rPr>
              <a:t> </a:t>
            </a:r>
            <a:r>
              <a:rPr lang="en-US" altLang="en-US" sz="2500" dirty="0">
                <a:latin typeface="Univers LT (Headings)"/>
              </a:rPr>
              <a:t>                                     </a:t>
            </a:r>
            <a:endParaRPr lang="en-US" sz="2500" dirty="0">
              <a:ea typeface="+mj-lt"/>
              <a:cs typeface="+mj-lt"/>
            </a:endParaRPr>
          </a:p>
        </p:txBody>
      </p:sp>
      <p:sp>
        <p:nvSpPr>
          <p:cNvPr id="11" name="Slide Number Placeholder 1">
            <a:extLst>
              <a:ext uri="{FF2B5EF4-FFF2-40B4-BE49-F238E27FC236}">
                <a16:creationId xmlns:a16="http://schemas.microsoft.com/office/drawing/2014/main" id="{C5D097B4-D284-30C5-64C1-C15141EDD30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36</a:t>
            </a:fld>
            <a:endParaRPr lang="en-PH"/>
          </a:p>
        </p:txBody>
      </p:sp>
      <p:sp>
        <p:nvSpPr>
          <p:cNvPr id="7" name="TextBox 6">
            <a:extLst>
              <a:ext uri="{FF2B5EF4-FFF2-40B4-BE49-F238E27FC236}">
                <a16:creationId xmlns:a16="http://schemas.microsoft.com/office/drawing/2014/main" id="{3D1A2FD8-1415-95E0-00F2-30290B4FB6E4}"/>
              </a:ext>
            </a:extLst>
          </p:cNvPr>
          <p:cNvSpPr txBox="1"/>
          <p:nvPr/>
        </p:nvSpPr>
        <p:spPr>
          <a:xfrm>
            <a:off x="878321" y="4583200"/>
            <a:ext cx="4622321"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Mean age for new applicants moves steadily upward from 36.5 in Aug 2024 to 37.7 in Jul 2025, showing a smooth, linear progression.</a:t>
            </a:r>
          </a:p>
          <a:p>
            <a:pPr marL="285750" indent="-285750">
              <a:spcAft>
                <a:spcPts val="1200"/>
              </a:spcAft>
              <a:buFont typeface="Arial" panose="020B0604020202020204" pitchFamily="34" charset="0"/>
              <a:buChar char="•"/>
            </a:pPr>
            <a:r>
              <a:rPr lang="en-US" sz="1300" dirty="0"/>
              <a:t>No sudden changes are observed; even the slight drop in Jan (37.25) quickly normalizes, supporting stable user demographics.</a:t>
            </a:r>
          </a:p>
          <a:p>
            <a:pPr marL="285750" indent="-285750">
              <a:spcAft>
                <a:spcPts val="1200"/>
              </a:spcAft>
              <a:buFont typeface="Arial" panose="020B0604020202020204" pitchFamily="34" charset="0"/>
              <a:buChar char="•"/>
            </a:pPr>
            <a:r>
              <a:rPr lang="en-US" sz="1300" dirty="0"/>
              <a:t>The feature exhibits clear month-on-month consistency, making it robust and dependable for modeling new user behavior.</a:t>
            </a:r>
            <a:endParaRPr lang="en-IN" sz="1300" dirty="0"/>
          </a:p>
        </p:txBody>
      </p:sp>
      <p:sp>
        <p:nvSpPr>
          <p:cNvPr id="8" name="TextBox 7">
            <a:extLst>
              <a:ext uri="{FF2B5EF4-FFF2-40B4-BE49-F238E27FC236}">
                <a16:creationId xmlns:a16="http://schemas.microsoft.com/office/drawing/2014/main" id="{D1CDFC26-31F9-8FB1-26BD-C359E27E4741}"/>
              </a:ext>
            </a:extLst>
          </p:cNvPr>
          <p:cNvSpPr txBox="1"/>
          <p:nvPr/>
        </p:nvSpPr>
        <p:spPr>
          <a:xfrm>
            <a:off x="6271272" y="4609117"/>
            <a:ext cx="4459989"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Repeat applicants show a continuous rise in mean age from 36.8 to 38.9, with no backward fluctuations, indicating clear demographic aging.</a:t>
            </a:r>
          </a:p>
          <a:p>
            <a:pPr marL="285750" indent="-285750">
              <a:spcAft>
                <a:spcPts val="1200"/>
              </a:spcAft>
              <a:buFont typeface="Arial" panose="020B0604020202020204" pitchFamily="34" charset="0"/>
              <a:buChar char="•"/>
            </a:pPr>
            <a:r>
              <a:rPr lang="en-US" sz="1300" dirty="0"/>
              <a:t>Month-over-month growth is smooth and uninterrupted, suggesting a naturally evolving user base with minimal data disruptions.</a:t>
            </a:r>
          </a:p>
          <a:p>
            <a:pPr marL="285750" indent="-285750">
              <a:spcAft>
                <a:spcPts val="1200"/>
              </a:spcAft>
              <a:buFont typeface="Arial" panose="020B0604020202020204" pitchFamily="34" charset="0"/>
              <a:buChar char="•"/>
            </a:pPr>
            <a:r>
              <a:rPr lang="en-US" sz="1300" dirty="0"/>
              <a:t>The feature maintains clean, predictable behavior and is highly reliable for longitudinal modeling in returning applicant cohorts.</a:t>
            </a:r>
            <a:endParaRPr lang="en-IN" sz="1300" dirty="0"/>
          </a:p>
        </p:txBody>
      </p:sp>
      <p:graphicFrame>
        <p:nvGraphicFramePr>
          <p:cNvPr id="4" name="Table 3">
            <a:extLst>
              <a:ext uri="{FF2B5EF4-FFF2-40B4-BE49-F238E27FC236}">
                <a16:creationId xmlns:a16="http://schemas.microsoft.com/office/drawing/2014/main" id="{66C7E286-C983-E328-F09B-DD7564FFF12A}"/>
              </a:ext>
            </a:extLst>
          </p:cNvPr>
          <p:cNvGraphicFramePr>
            <a:graphicFrameLocks noGrp="1"/>
          </p:cNvGraphicFramePr>
          <p:nvPr>
            <p:extLst>
              <p:ext uri="{D42A27DB-BD31-4B8C-83A1-F6EECF244321}">
                <p14:modId xmlns:p14="http://schemas.microsoft.com/office/powerpoint/2010/main" val="1061581375"/>
              </p:ext>
            </p:extLst>
          </p:nvPr>
        </p:nvGraphicFramePr>
        <p:xfrm>
          <a:off x="878321" y="795065"/>
          <a:ext cx="4459991" cy="3682043"/>
        </p:xfrm>
        <a:graphic>
          <a:graphicData uri="http://schemas.openxmlformats.org/drawingml/2006/table">
            <a:tbl>
              <a:tblPr/>
              <a:tblGrid>
                <a:gridCol w="841177">
                  <a:extLst>
                    <a:ext uri="{9D8B030D-6E8A-4147-A177-3AD203B41FA5}">
                      <a16:colId xmlns:a16="http://schemas.microsoft.com/office/drawing/2014/main" val="527751168"/>
                    </a:ext>
                  </a:extLst>
                </a:gridCol>
                <a:gridCol w="841177">
                  <a:extLst>
                    <a:ext uri="{9D8B030D-6E8A-4147-A177-3AD203B41FA5}">
                      <a16:colId xmlns:a16="http://schemas.microsoft.com/office/drawing/2014/main" val="3931872488"/>
                    </a:ext>
                  </a:extLst>
                </a:gridCol>
                <a:gridCol w="841177">
                  <a:extLst>
                    <a:ext uri="{9D8B030D-6E8A-4147-A177-3AD203B41FA5}">
                      <a16:colId xmlns:a16="http://schemas.microsoft.com/office/drawing/2014/main" val="4179572865"/>
                    </a:ext>
                  </a:extLst>
                </a:gridCol>
                <a:gridCol w="841177">
                  <a:extLst>
                    <a:ext uri="{9D8B030D-6E8A-4147-A177-3AD203B41FA5}">
                      <a16:colId xmlns:a16="http://schemas.microsoft.com/office/drawing/2014/main" val="4024068152"/>
                    </a:ext>
                  </a:extLst>
                </a:gridCol>
                <a:gridCol w="96385">
                  <a:extLst>
                    <a:ext uri="{9D8B030D-6E8A-4147-A177-3AD203B41FA5}">
                      <a16:colId xmlns:a16="http://schemas.microsoft.com/office/drawing/2014/main" val="1955508645"/>
                    </a:ext>
                  </a:extLst>
                </a:gridCol>
                <a:gridCol w="998898">
                  <a:extLst>
                    <a:ext uri="{9D8B030D-6E8A-4147-A177-3AD203B41FA5}">
                      <a16:colId xmlns:a16="http://schemas.microsoft.com/office/drawing/2014/main" val="4087276704"/>
                    </a:ext>
                  </a:extLst>
                </a:gridCol>
              </a:tblGrid>
              <a:tr h="254843">
                <a:tc gridSpan="6">
                  <a:txBody>
                    <a:bodyPr/>
                    <a:lstStyle/>
                    <a:p>
                      <a:pPr algn="ctr" fontAlgn="ctr"/>
                      <a:r>
                        <a:rPr lang="en-IN" sz="1100" b="1" i="0" u="none" strike="noStrike" dirty="0">
                          <a:solidFill>
                            <a:srgbClr val="000000"/>
                          </a:solidFill>
                          <a:effectLst/>
                          <a:latin typeface="Calibri" panose="020F0502020204030204" pitchFamily="34" charset="0"/>
                        </a:rPr>
                        <a:t>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76935612"/>
                  </a:ext>
                </a:extLst>
              </a:tr>
              <a:tr h="685440">
                <a:tc>
                  <a:txBody>
                    <a:bodyPr/>
                    <a:lstStyle/>
                    <a:p>
                      <a:pPr algn="ctr" fontAlgn="ct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dirty="0">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7151837"/>
                  </a:ext>
                </a:extLst>
              </a:tr>
              <a:tr h="228480">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24,489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0.50401733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8028644"/>
                  </a:ext>
                </a:extLst>
              </a:tr>
              <a:tr h="22848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CF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0.50623264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311196"/>
                  </a:ext>
                </a:extLst>
              </a:tr>
              <a:tr h="22848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C1D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0.50243876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4355835"/>
                  </a:ext>
                </a:extLst>
              </a:tr>
              <a:tr h="22848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4F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0.49347179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3384215"/>
                  </a:ext>
                </a:extLst>
              </a:tr>
              <a:tr h="22848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46,925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F1F1F1"/>
                          </a:solidFill>
                          <a:effectLst/>
                          <a:latin typeface="Calibri" panose="020F0502020204030204" pitchFamily="34" charset="0"/>
                        </a:rPr>
                        <a:t>37.50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5D9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0.49474936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6160740"/>
                  </a:ext>
                </a:extLst>
              </a:tr>
              <a:tr h="22848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22,214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28DB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0.50244124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3162609"/>
                  </a:ext>
                </a:extLst>
              </a:tr>
              <a:tr h="22848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29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0.50413760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3826370"/>
                  </a:ext>
                </a:extLst>
              </a:tr>
              <a:tr h="22848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34B76"/>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0.50027591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2475019"/>
                  </a:ext>
                </a:extLst>
              </a:tr>
              <a:tr h="22848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84B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0.49865757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1581321"/>
                  </a:ext>
                </a:extLst>
              </a:tr>
              <a:tr h="22848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25,382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299"/>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0.49802064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8460307"/>
                  </a:ext>
                </a:extLst>
              </a:tr>
              <a:tr h="22848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21,852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558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0.49488959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611534"/>
                  </a:ext>
                </a:extLst>
              </a:tr>
              <a:tr h="22848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15,520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0.49704827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86667"/>
                  </a:ext>
                </a:extLst>
              </a:tr>
            </a:tbl>
          </a:graphicData>
        </a:graphic>
      </p:graphicFrame>
      <p:graphicFrame>
        <p:nvGraphicFramePr>
          <p:cNvPr id="9" name="Table 8">
            <a:extLst>
              <a:ext uri="{FF2B5EF4-FFF2-40B4-BE49-F238E27FC236}">
                <a16:creationId xmlns:a16="http://schemas.microsoft.com/office/drawing/2014/main" id="{6CAB770B-1E20-5ADC-0B03-791F9AF16A5C}"/>
              </a:ext>
            </a:extLst>
          </p:cNvPr>
          <p:cNvGraphicFramePr>
            <a:graphicFrameLocks noGrp="1"/>
          </p:cNvGraphicFramePr>
          <p:nvPr>
            <p:extLst>
              <p:ext uri="{D42A27DB-BD31-4B8C-83A1-F6EECF244321}">
                <p14:modId xmlns:p14="http://schemas.microsoft.com/office/powerpoint/2010/main" val="3527954308"/>
              </p:ext>
            </p:extLst>
          </p:nvPr>
        </p:nvGraphicFramePr>
        <p:xfrm>
          <a:off x="6271272" y="795065"/>
          <a:ext cx="4459990" cy="3682043"/>
        </p:xfrm>
        <a:graphic>
          <a:graphicData uri="http://schemas.openxmlformats.org/drawingml/2006/table">
            <a:tbl>
              <a:tblPr/>
              <a:tblGrid>
                <a:gridCol w="841177">
                  <a:extLst>
                    <a:ext uri="{9D8B030D-6E8A-4147-A177-3AD203B41FA5}">
                      <a16:colId xmlns:a16="http://schemas.microsoft.com/office/drawing/2014/main" val="3784824190"/>
                    </a:ext>
                  </a:extLst>
                </a:gridCol>
                <a:gridCol w="841177">
                  <a:extLst>
                    <a:ext uri="{9D8B030D-6E8A-4147-A177-3AD203B41FA5}">
                      <a16:colId xmlns:a16="http://schemas.microsoft.com/office/drawing/2014/main" val="2203213355"/>
                    </a:ext>
                  </a:extLst>
                </a:gridCol>
                <a:gridCol w="841177">
                  <a:extLst>
                    <a:ext uri="{9D8B030D-6E8A-4147-A177-3AD203B41FA5}">
                      <a16:colId xmlns:a16="http://schemas.microsoft.com/office/drawing/2014/main" val="4109693814"/>
                    </a:ext>
                  </a:extLst>
                </a:gridCol>
                <a:gridCol w="841177">
                  <a:extLst>
                    <a:ext uri="{9D8B030D-6E8A-4147-A177-3AD203B41FA5}">
                      <a16:colId xmlns:a16="http://schemas.microsoft.com/office/drawing/2014/main" val="825464419"/>
                    </a:ext>
                  </a:extLst>
                </a:gridCol>
                <a:gridCol w="96385">
                  <a:extLst>
                    <a:ext uri="{9D8B030D-6E8A-4147-A177-3AD203B41FA5}">
                      <a16:colId xmlns:a16="http://schemas.microsoft.com/office/drawing/2014/main" val="3205789770"/>
                    </a:ext>
                  </a:extLst>
                </a:gridCol>
                <a:gridCol w="998897">
                  <a:extLst>
                    <a:ext uri="{9D8B030D-6E8A-4147-A177-3AD203B41FA5}">
                      <a16:colId xmlns:a16="http://schemas.microsoft.com/office/drawing/2014/main" val="3967840702"/>
                    </a:ext>
                  </a:extLst>
                </a:gridCol>
              </a:tblGrid>
              <a:tr h="254843">
                <a:tc gridSpan="6">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83345613"/>
                  </a:ext>
                </a:extLst>
              </a:tr>
              <a:tr h="685440">
                <a:tc>
                  <a:txBody>
                    <a:bodyPr/>
                    <a:lstStyle/>
                    <a:p>
                      <a:pPr algn="ctr" fontAlgn="ctr"/>
                      <a:r>
                        <a:rPr lang="en-IN" sz="1000" b="1" i="0" u="none" strike="noStrike">
                          <a:solidFill>
                            <a:srgbClr val="000000"/>
                          </a:solidFill>
                          <a:effectLst/>
                          <a:latin typeface="Calibri" panose="020F0502020204030204" pitchFamily="34" charset="0"/>
                        </a:rPr>
                        <a:t>ln_age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6784052"/>
                  </a:ext>
                </a:extLst>
              </a:tr>
              <a:tr h="228480">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0.27276985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337813"/>
                  </a:ext>
                </a:extLst>
              </a:tr>
              <a:tr h="22848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BFD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0.27125114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1022780"/>
                  </a:ext>
                </a:extLst>
              </a:tr>
              <a:tr h="22848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CB3D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0.27160578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297827"/>
                  </a:ext>
                </a:extLst>
              </a:tr>
              <a:tr h="22848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ED0E6"/>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0.26884544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1292097"/>
                  </a:ext>
                </a:extLst>
              </a:tr>
              <a:tr h="22848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BDD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0.27515154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037382"/>
                  </a:ext>
                </a:extLst>
              </a:tr>
              <a:tr h="22848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AB8D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0.27527841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1669946"/>
                  </a:ext>
                </a:extLst>
              </a:tr>
              <a:tr h="22848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48EB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0.28128463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8982714"/>
                  </a:ext>
                </a:extLst>
              </a:tr>
              <a:tr h="22848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697C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0.27745954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02215"/>
                  </a:ext>
                </a:extLst>
              </a:tr>
              <a:tr h="22848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E80B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0.28186643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2600496"/>
                  </a:ext>
                </a:extLst>
              </a:tr>
              <a:tr h="22848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EA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0.27995464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3674719"/>
                  </a:ext>
                </a:extLst>
              </a:tr>
              <a:tr h="228480">
                <a:tc>
                  <a:txBody>
                    <a:bodyPr/>
                    <a:lstStyle/>
                    <a:p>
                      <a:pPr algn="ctr" fontAlgn="ctr"/>
                      <a:r>
                        <a:rPr lang="en-IN" sz="1000" b="0" i="0" u="none" strike="noStrike" dirty="0">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568A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0.28024897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410590"/>
                  </a:ext>
                </a:extLst>
              </a:tr>
              <a:tr h="22848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0.28031537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2955149"/>
                  </a:ext>
                </a:extLst>
              </a:tr>
            </a:tbl>
          </a:graphicData>
        </a:graphic>
      </p:graphicFrame>
    </p:spTree>
    <p:extLst>
      <p:ext uri="{BB962C8B-B14F-4D97-AF65-F5344CB8AC3E}">
        <p14:creationId xmlns:p14="http://schemas.microsoft.com/office/powerpoint/2010/main" val="1632618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6624-601B-4E2D-7A92-0D76732D231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D15E991-768A-9E97-33B4-6FC4EC4F70B3}"/>
              </a:ext>
            </a:extLst>
          </p:cNvPr>
          <p:cNvSpPr txBox="1">
            <a:spLocks/>
          </p:cNvSpPr>
          <p:nvPr/>
        </p:nvSpPr>
        <p:spPr>
          <a:xfrm>
            <a:off x="392364"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5: </a:t>
            </a:r>
            <a:r>
              <a:rPr lang="en-IN" sz="2500" dirty="0" err="1">
                <a:ea typeface="+mj-lt"/>
                <a:cs typeface="+mj-lt"/>
              </a:rPr>
              <a:t>ln_age</a:t>
            </a:r>
            <a:r>
              <a:rPr lang="en-IN" sz="2500" dirty="0">
                <a:ea typeface="+mj-lt"/>
                <a:cs typeface="+mj-lt"/>
              </a:rPr>
              <a:t> ( 6 / 6 )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68DAB9DB-B42F-52EA-E361-0E1CC5FA2EB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37</a:t>
            </a:fld>
            <a:endParaRPr lang="en-PH"/>
          </a:p>
        </p:txBody>
      </p:sp>
      <p:pic>
        <p:nvPicPr>
          <p:cNvPr id="7" name="Picture 6">
            <a:extLst>
              <a:ext uri="{FF2B5EF4-FFF2-40B4-BE49-F238E27FC236}">
                <a16:creationId xmlns:a16="http://schemas.microsoft.com/office/drawing/2014/main" id="{D588B44F-7DA9-6463-52F1-AF0B3C3508CF}"/>
              </a:ext>
            </a:extLst>
          </p:cNvPr>
          <p:cNvPicPr>
            <a:picLocks noChangeAspect="1"/>
          </p:cNvPicPr>
          <p:nvPr/>
        </p:nvPicPr>
        <p:blipFill>
          <a:blip r:embed="rId2"/>
          <a:stretch>
            <a:fillRect/>
          </a:stretch>
        </p:blipFill>
        <p:spPr>
          <a:xfrm>
            <a:off x="998289" y="769369"/>
            <a:ext cx="9420225" cy="3714750"/>
          </a:xfrm>
          <a:prstGeom prst="rect">
            <a:avLst/>
          </a:prstGeom>
        </p:spPr>
      </p:pic>
      <p:sp>
        <p:nvSpPr>
          <p:cNvPr id="8" name="TextBox 7">
            <a:extLst>
              <a:ext uri="{FF2B5EF4-FFF2-40B4-BE49-F238E27FC236}">
                <a16:creationId xmlns:a16="http://schemas.microsoft.com/office/drawing/2014/main" id="{A432FB3A-A67A-22A5-D069-643A26740EF7}"/>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were consistently low, all under 0.0031.</a:t>
            </a:r>
          </a:p>
          <a:p>
            <a:pPr marL="285750" indent="-285750">
              <a:spcAft>
                <a:spcPts val="1200"/>
              </a:spcAft>
              <a:buFont typeface="Arial" panose="020B0604020202020204" pitchFamily="34" charset="0"/>
              <a:buChar char="•"/>
            </a:pPr>
            <a:r>
              <a:rPr lang="en-US" sz="1300" dirty="0">
                <a:ea typeface="+mn-lt"/>
                <a:cs typeface="+mn-lt"/>
              </a:rPr>
              <a:t>Moderate fluctuations were seen in the Test/OOT period (Feb to Jul 2025), peaking at ~0.0046 in Jul 2025.</a:t>
            </a:r>
          </a:p>
          <a:p>
            <a:pPr marL="285750" indent="-285750">
              <a:spcAft>
                <a:spcPts val="1200"/>
              </a:spcAft>
              <a:buFont typeface="Arial" panose="020B0604020202020204" pitchFamily="34" charset="0"/>
              <a:buChar char="•"/>
            </a:pPr>
            <a:r>
              <a:rPr lang="en-US" sz="1300" dirty="0">
                <a:ea typeface="+mn-lt"/>
                <a:cs typeface="+mn-lt"/>
              </a:rPr>
              <a:t>CSI values remained well below the 0.1 threshold throughout, confirming stable feature behavior with no data drift.</a:t>
            </a:r>
            <a:endParaRPr lang="en-US" sz="1300" dirty="0"/>
          </a:p>
        </p:txBody>
      </p:sp>
    </p:spTree>
    <p:extLst>
      <p:ext uri="{BB962C8B-B14F-4D97-AF65-F5344CB8AC3E}">
        <p14:creationId xmlns:p14="http://schemas.microsoft.com/office/powerpoint/2010/main" val="1298088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2EC0B-6BC3-6362-555D-9AD50F0F3E3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7B5F3976-376D-54ED-69E0-7812B460DCA9}"/>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6: </a:t>
            </a:r>
            <a:r>
              <a:rPr lang="en-IN" sz="2500" dirty="0" err="1">
                <a:ea typeface="+mj-lt"/>
                <a:cs typeface="+mj-lt"/>
              </a:rPr>
              <a:t>ln_education_level</a:t>
            </a:r>
            <a:r>
              <a:rPr lang="en-US" sz="2500" dirty="0">
                <a:ea typeface="+mj-lt"/>
                <a:cs typeface="+mj-lt"/>
              </a:rPr>
              <a:t> </a:t>
            </a:r>
            <a:r>
              <a:rPr lang="en-IN" sz="2500" dirty="0">
                <a:ea typeface="+mj-lt"/>
                <a:cs typeface="+mj-lt"/>
              </a:rPr>
              <a:t>( 1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599DA2CF-461D-4B3D-E35C-AF51E73C0481}"/>
              </a:ext>
            </a:extLst>
          </p:cNvPr>
          <p:cNvSpPr txBox="1"/>
          <p:nvPr/>
        </p:nvSpPr>
        <p:spPr>
          <a:xfrm>
            <a:off x="296235" y="536581"/>
            <a:ext cx="8427433" cy="292388"/>
          </a:xfrm>
          <a:prstGeom prst="rect">
            <a:avLst/>
          </a:prstGeom>
          <a:noFill/>
        </p:spPr>
        <p:txBody>
          <a:bodyPr wrap="square" rtlCol="0">
            <a:spAutoFit/>
          </a:bodyPr>
          <a:lstStyle/>
          <a:p>
            <a:r>
              <a:rPr lang="en-US" sz="1300"/>
              <a:t>Highest Education Level of loan applicant.</a:t>
            </a:r>
            <a:endParaRPr lang="en-IN" sz="1300"/>
          </a:p>
        </p:txBody>
      </p:sp>
      <p:sp>
        <p:nvSpPr>
          <p:cNvPr id="15" name="Slide Number Placeholder 1">
            <a:extLst>
              <a:ext uri="{FF2B5EF4-FFF2-40B4-BE49-F238E27FC236}">
                <a16:creationId xmlns:a16="http://schemas.microsoft.com/office/drawing/2014/main" id="{9BFEE3D2-59BA-49EA-F7F5-46A41D7DC08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38</a:t>
            </a:fld>
            <a:endParaRPr lang="en-PH"/>
          </a:p>
        </p:txBody>
      </p:sp>
      <p:pic>
        <p:nvPicPr>
          <p:cNvPr id="3" name="Picture 2">
            <a:extLst>
              <a:ext uri="{FF2B5EF4-FFF2-40B4-BE49-F238E27FC236}">
                <a16:creationId xmlns:a16="http://schemas.microsoft.com/office/drawing/2014/main" id="{2B255B65-13D7-907F-97A1-12AB2CC4EAB7}"/>
              </a:ext>
            </a:extLst>
          </p:cNvPr>
          <p:cNvPicPr>
            <a:picLocks noChangeAspect="1"/>
          </p:cNvPicPr>
          <p:nvPr/>
        </p:nvPicPr>
        <p:blipFill>
          <a:blip r:embed="rId2"/>
          <a:stretch>
            <a:fillRect/>
          </a:stretch>
        </p:blipFill>
        <p:spPr>
          <a:xfrm>
            <a:off x="296235" y="878313"/>
            <a:ext cx="5957916" cy="5591498"/>
          </a:xfrm>
          <a:prstGeom prst="rect">
            <a:avLst/>
          </a:prstGeom>
        </p:spPr>
      </p:pic>
      <p:pic>
        <p:nvPicPr>
          <p:cNvPr id="5" name="Picture 4">
            <a:extLst>
              <a:ext uri="{FF2B5EF4-FFF2-40B4-BE49-F238E27FC236}">
                <a16:creationId xmlns:a16="http://schemas.microsoft.com/office/drawing/2014/main" id="{CF3528CA-4133-50C3-3FE8-F2974F38B572}"/>
              </a:ext>
            </a:extLst>
          </p:cNvPr>
          <p:cNvPicPr>
            <a:picLocks noChangeAspect="1"/>
          </p:cNvPicPr>
          <p:nvPr/>
        </p:nvPicPr>
        <p:blipFill>
          <a:blip r:embed="rId3"/>
          <a:stretch>
            <a:fillRect/>
          </a:stretch>
        </p:blipFill>
        <p:spPr>
          <a:xfrm>
            <a:off x="6349042" y="2403967"/>
            <a:ext cx="5777924" cy="2050065"/>
          </a:xfrm>
          <a:prstGeom prst="rect">
            <a:avLst/>
          </a:prstGeom>
        </p:spPr>
      </p:pic>
    </p:spTree>
    <p:extLst>
      <p:ext uri="{BB962C8B-B14F-4D97-AF65-F5344CB8AC3E}">
        <p14:creationId xmlns:p14="http://schemas.microsoft.com/office/powerpoint/2010/main" val="418227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EC7-5FE5-4CF3-DEF8-7034EB659E0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C47D6EB0-0557-A67B-7D16-32B9E4A81EA8}"/>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6: </a:t>
            </a:r>
            <a:r>
              <a:rPr lang="en-IN" sz="2500" dirty="0" err="1">
                <a:ea typeface="+mj-lt"/>
                <a:cs typeface="+mj-lt"/>
              </a:rPr>
              <a:t>ln_education_level</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6393804B-352E-CDDF-CD90-CC8EC779B64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39</a:t>
            </a:fld>
            <a:endParaRPr lang="en-PH"/>
          </a:p>
        </p:txBody>
      </p:sp>
      <p:sp>
        <p:nvSpPr>
          <p:cNvPr id="5" name="Rectangle 4">
            <a:extLst>
              <a:ext uri="{FF2B5EF4-FFF2-40B4-BE49-F238E27FC236}">
                <a16:creationId xmlns:a16="http://schemas.microsoft.com/office/drawing/2014/main" id="{060243F3-FA5D-60E9-335F-9D91E7A87DB1}"/>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is using this feature well, as the red prediction line mostly follows the trend of the blue target line.</a:t>
            </a:r>
          </a:p>
          <a:p>
            <a:pPr marL="285750" indent="-285750">
              <a:spcAft>
                <a:spcPts val="1200"/>
              </a:spcAft>
              <a:buFont typeface="Arial" panose="020B0604020202020204" pitchFamily="34" charset="0"/>
              <a:buChar char="•"/>
            </a:pPr>
            <a:r>
              <a:rPr lang="en-US" sz="1300" dirty="0">
                <a:solidFill>
                  <a:srgbClr val="000000"/>
                </a:solidFill>
              </a:rPr>
              <a:t>The consistent vertical gap between red and purple lines confirms the feature’s contribution to predictive power.</a:t>
            </a:r>
          </a:p>
          <a:p>
            <a:pPr marL="285750" indent="-285750">
              <a:spcAft>
                <a:spcPts val="1200"/>
              </a:spcAft>
              <a:buFont typeface="Arial" panose="020B0604020202020204" pitchFamily="34" charset="0"/>
              <a:buChar char="•"/>
            </a:pPr>
            <a:r>
              <a:rPr lang="en-US" sz="1300" dirty="0">
                <a:solidFill>
                  <a:srgbClr val="000000"/>
                </a:solidFill>
              </a:rPr>
              <a:t>Green bars show a mild skew, with records peaking in the second bin.</a:t>
            </a:r>
          </a:p>
          <a:p>
            <a:pPr marL="285750" indent="-285750">
              <a:spcAft>
                <a:spcPts val="1200"/>
              </a:spcAft>
              <a:buFont typeface="Arial" panose="020B0604020202020204" pitchFamily="34" charset="0"/>
              <a:buChar char="•"/>
            </a:pPr>
            <a:r>
              <a:rPr lang="en-US" sz="1300" dirty="0">
                <a:solidFill>
                  <a:srgbClr val="000000"/>
                </a:solidFill>
              </a:rPr>
              <a:t>The target rate decreases as WOE values increase, indicating that higher education levels are associated with lower default risk, a valuable input for the model.</a:t>
            </a:r>
            <a:endParaRPr lang="en-GB" sz="1300" dirty="0">
              <a:solidFill>
                <a:srgbClr val="000000"/>
              </a:solidFill>
            </a:endParaRPr>
          </a:p>
        </p:txBody>
      </p:sp>
      <p:pic>
        <p:nvPicPr>
          <p:cNvPr id="6" name="Picture 5">
            <a:extLst>
              <a:ext uri="{FF2B5EF4-FFF2-40B4-BE49-F238E27FC236}">
                <a16:creationId xmlns:a16="http://schemas.microsoft.com/office/drawing/2014/main" id="{CBFB15F4-B4D7-0D27-AA1E-26B2DFC0D3BE}"/>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F7E1C767-1CD9-5300-285D-5BE9643624AE}"/>
              </a:ext>
            </a:extLst>
          </p:cNvPr>
          <p:cNvPicPr>
            <a:picLocks noChangeAspect="1"/>
          </p:cNvPicPr>
          <p:nvPr/>
        </p:nvPicPr>
        <p:blipFill>
          <a:blip r:embed="rId3"/>
          <a:stretch>
            <a:fillRect/>
          </a:stretch>
        </p:blipFill>
        <p:spPr>
          <a:xfrm>
            <a:off x="4071668" y="1386029"/>
            <a:ext cx="8120332" cy="5471971"/>
          </a:xfrm>
          <a:prstGeom prst="rect">
            <a:avLst/>
          </a:prstGeom>
        </p:spPr>
      </p:pic>
    </p:spTree>
    <p:extLst>
      <p:ext uri="{BB962C8B-B14F-4D97-AF65-F5344CB8AC3E}">
        <p14:creationId xmlns:p14="http://schemas.microsoft.com/office/powerpoint/2010/main" val="2977063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8F8D-F68D-5BC4-4757-D10B6AB9A4D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6320996-9F6A-BC79-DE37-55DF7BEA33B4}"/>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After lot of experimentations, the Model trained on combined dataset (new applicant + repeat applicant) along with the </a:t>
            </a:r>
            <a:r>
              <a:rPr lang="en-US" sz="2400" err="1">
                <a:latin typeface="+mn-lt"/>
              </a:rPr>
              <a:t>user_type</a:t>
            </a:r>
            <a:r>
              <a:rPr lang="en-US" sz="2400">
                <a:latin typeface="+mn-lt"/>
              </a:rPr>
              <a:t> feature showed the best performance and stability</a:t>
            </a:r>
            <a:br>
              <a:rPr lang="en-US" sz="2400">
                <a:latin typeface="+mn-lt"/>
              </a:rPr>
            </a:br>
            <a:endParaRPr lang="en-US" sz="2400" b="0" i="1">
              <a:latin typeface="+mn-lt"/>
            </a:endParaRPr>
          </a:p>
        </p:txBody>
      </p:sp>
      <p:sp>
        <p:nvSpPr>
          <p:cNvPr id="3" name="Slide Number Placeholder 1">
            <a:extLst>
              <a:ext uri="{FF2B5EF4-FFF2-40B4-BE49-F238E27FC236}">
                <a16:creationId xmlns:a16="http://schemas.microsoft.com/office/drawing/2014/main" id="{4A10F0DA-F095-EC1B-BA74-3203CB27E3D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a:t>
            </a:fld>
            <a:endParaRPr lang="en-PH"/>
          </a:p>
        </p:txBody>
      </p:sp>
      <p:pic>
        <p:nvPicPr>
          <p:cNvPr id="5" name="Picture 4">
            <a:extLst>
              <a:ext uri="{FF2B5EF4-FFF2-40B4-BE49-F238E27FC236}">
                <a16:creationId xmlns:a16="http://schemas.microsoft.com/office/drawing/2014/main" id="{10DEE76D-F3EC-0250-942C-38C915F1F65B}"/>
              </a:ext>
            </a:extLst>
          </p:cNvPr>
          <p:cNvPicPr>
            <a:picLocks noChangeAspect="1"/>
          </p:cNvPicPr>
          <p:nvPr/>
        </p:nvPicPr>
        <p:blipFill>
          <a:blip r:embed="rId2"/>
          <a:stretch>
            <a:fillRect/>
          </a:stretch>
        </p:blipFill>
        <p:spPr>
          <a:xfrm>
            <a:off x="0" y="983411"/>
            <a:ext cx="12192000" cy="5595168"/>
          </a:xfrm>
          <a:prstGeom prst="rect">
            <a:avLst/>
          </a:prstGeom>
        </p:spPr>
      </p:pic>
    </p:spTree>
    <p:extLst>
      <p:ext uri="{BB962C8B-B14F-4D97-AF65-F5344CB8AC3E}">
        <p14:creationId xmlns:p14="http://schemas.microsoft.com/office/powerpoint/2010/main" val="3339382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01F0-67F7-48C6-BB38-41EACB77372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3D0E740F-9417-CA7B-7A37-F016FB1C9D5F}"/>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575FE44E-2E11-488C-092B-6C38B3FB393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6: </a:t>
            </a:r>
            <a:r>
              <a:rPr lang="en-IN" sz="2500" dirty="0" err="1">
                <a:ea typeface="+mj-lt"/>
                <a:cs typeface="+mj-lt"/>
              </a:rPr>
              <a:t>ln_education_level</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594601EB-4D00-1D06-4DF7-79EDA87FE3F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40</a:t>
            </a:fld>
            <a:endParaRPr lang="en-PH"/>
          </a:p>
        </p:txBody>
      </p:sp>
      <p:sp>
        <p:nvSpPr>
          <p:cNvPr id="2" name="TextBox 1">
            <a:extLst>
              <a:ext uri="{FF2B5EF4-FFF2-40B4-BE49-F238E27FC236}">
                <a16:creationId xmlns:a16="http://schemas.microsoft.com/office/drawing/2014/main" id="{FE4BA287-7BC0-6158-41C9-E3A9825DD4C0}"/>
              </a:ext>
            </a:extLst>
          </p:cNvPr>
          <p:cNvSpPr txBox="1"/>
          <p:nvPr/>
        </p:nvSpPr>
        <p:spPr>
          <a:xfrm>
            <a:off x="8157868" y="1526244"/>
            <a:ext cx="3584832" cy="280076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"High School Graduate" remains the dominant category, hovering between 42% and 45%, with minor fluctuations indicating a stable educational profile.</a:t>
            </a:r>
          </a:p>
          <a:p>
            <a:pPr marL="285750" indent="-285750">
              <a:spcAft>
                <a:spcPts val="1200"/>
              </a:spcAft>
              <a:buFont typeface="Arial" panose="020B0604020202020204" pitchFamily="34" charset="0"/>
              <a:buChar char="•"/>
            </a:pPr>
            <a:r>
              <a:rPr lang="en-US" sz="1300" dirty="0"/>
              <a:t>"College Graduate" shows a gradual rise from 23.6% to 26.8% by Apr 2025 before leveling off, while other groups remain within narrow and stable bands.</a:t>
            </a:r>
          </a:p>
          <a:p>
            <a:pPr marL="285750" indent="-285750">
              <a:spcAft>
                <a:spcPts val="1200"/>
              </a:spcAft>
              <a:buFont typeface="Arial" panose="020B0604020202020204" pitchFamily="34" charset="0"/>
              <a:buChar char="•"/>
            </a:pPr>
            <a:r>
              <a:rPr lang="en-US" sz="1300" dirty="0"/>
              <a:t>Rare categories like “Post-Graduate” and “High School Undergraduate” stay consistently under 4%, ensuring low volatility and clean distribution over time.</a:t>
            </a:r>
            <a:endParaRPr lang="en-IN" sz="1300" dirty="0"/>
          </a:p>
        </p:txBody>
      </p:sp>
      <p:graphicFrame>
        <p:nvGraphicFramePr>
          <p:cNvPr id="6" name="Table 5">
            <a:extLst>
              <a:ext uri="{FF2B5EF4-FFF2-40B4-BE49-F238E27FC236}">
                <a16:creationId xmlns:a16="http://schemas.microsoft.com/office/drawing/2014/main" id="{D6EBBA24-5172-4297-8480-AA1F1DCB6525}"/>
              </a:ext>
            </a:extLst>
          </p:cNvPr>
          <p:cNvGraphicFramePr>
            <a:graphicFrameLocks noGrp="1"/>
          </p:cNvGraphicFramePr>
          <p:nvPr>
            <p:extLst>
              <p:ext uri="{D42A27DB-BD31-4B8C-83A1-F6EECF244321}">
                <p14:modId xmlns:p14="http://schemas.microsoft.com/office/powerpoint/2010/main" val="2617994059"/>
              </p:ext>
            </p:extLst>
          </p:nvPr>
        </p:nvGraphicFramePr>
        <p:xfrm>
          <a:off x="449300" y="732480"/>
          <a:ext cx="7426620" cy="5711449"/>
        </p:xfrm>
        <a:graphic>
          <a:graphicData uri="http://schemas.openxmlformats.org/drawingml/2006/table">
            <a:tbl>
              <a:tblPr/>
              <a:tblGrid>
                <a:gridCol w="1135192">
                  <a:extLst>
                    <a:ext uri="{9D8B030D-6E8A-4147-A177-3AD203B41FA5}">
                      <a16:colId xmlns:a16="http://schemas.microsoft.com/office/drawing/2014/main" val="3088805171"/>
                    </a:ext>
                  </a:extLst>
                </a:gridCol>
                <a:gridCol w="656497">
                  <a:extLst>
                    <a:ext uri="{9D8B030D-6E8A-4147-A177-3AD203B41FA5}">
                      <a16:colId xmlns:a16="http://schemas.microsoft.com/office/drawing/2014/main" val="3641500323"/>
                    </a:ext>
                  </a:extLst>
                </a:gridCol>
                <a:gridCol w="656497">
                  <a:extLst>
                    <a:ext uri="{9D8B030D-6E8A-4147-A177-3AD203B41FA5}">
                      <a16:colId xmlns:a16="http://schemas.microsoft.com/office/drawing/2014/main" val="578804651"/>
                    </a:ext>
                  </a:extLst>
                </a:gridCol>
                <a:gridCol w="656497">
                  <a:extLst>
                    <a:ext uri="{9D8B030D-6E8A-4147-A177-3AD203B41FA5}">
                      <a16:colId xmlns:a16="http://schemas.microsoft.com/office/drawing/2014/main" val="1941175496"/>
                    </a:ext>
                  </a:extLst>
                </a:gridCol>
                <a:gridCol w="656497">
                  <a:extLst>
                    <a:ext uri="{9D8B030D-6E8A-4147-A177-3AD203B41FA5}">
                      <a16:colId xmlns:a16="http://schemas.microsoft.com/office/drawing/2014/main" val="1731744530"/>
                    </a:ext>
                  </a:extLst>
                </a:gridCol>
                <a:gridCol w="656497">
                  <a:extLst>
                    <a:ext uri="{9D8B030D-6E8A-4147-A177-3AD203B41FA5}">
                      <a16:colId xmlns:a16="http://schemas.microsoft.com/office/drawing/2014/main" val="134891085"/>
                    </a:ext>
                  </a:extLst>
                </a:gridCol>
                <a:gridCol w="656497">
                  <a:extLst>
                    <a:ext uri="{9D8B030D-6E8A-4147-A177-3AD203B41FA5}">
                      <a16:colId xmlns:a16="http://schemas.microsoft.com/office/drawing/2014/main" val="3901353040"/>
                    </a:ext>
                  </a:extLst>
                </a:gridCol>
                <a:gridCol w="656497">
                  <a:extLst>
                    <a:ext uri="{9D8B030D-6E8A-4147-A177-3AD203B41FA5}">
                      <a16:colId xmlns:a16="http://schemas.microsoft.com/office/drawing/2014/main" val="1241833452"/>
                    </a:ext>
                  </a:extLst>
                </a:gridCol>
                <a:gridCol w="806943">
                  <a:extLst>
                    <a:ext uri="{9D8B030D-6E8A-4147-A177-3AD203B41FA5}">
                      <a16:colId xmlns:a16="http://schemas.microsoft.com/office/drawing/2014/main" val="3747449252"/>
                    </a:ext>
                  </a:extLst>
                </a:gridCol>
                <a:gridCol w="109416">
                  <a:extLst>
                    <a:ext uri="{9D8B030D-6E8A-4147-A177-3AD203B41FA5}">
                      <a16:colId xmlns:a16="http://schemas.microsoft.com/office/drawing/2014/main" val="1924171169"/>
                    </a:ext>
                  </a:extLst>
                </a:gridCol>
                <a:gridCol w="779590">
                  <a:extLst>
                    <a:ext uri="{9D8B030D-6E8A-4147-A177-3AD203B41FA5}">
                      <a16:colId xmlns:a16="http://schemas.microsoft.com/office/drawing/2014/main" val="2063375072"/>
                    </a:ext>
                  </a:extLst>
                </a:gridCol>
              </a:tblGrid>
              <a:tr h="886993">
                <a:tc>
                  <a:txBody>
                    <a:bodyPr/>
                    <a:lstStyle/>
                    <a:p>
                      <a:pPr algn="ctr" fontAlgn="ctr"/>
                      <a:r>
                        <a:rPr lang="en-IN" sz="1000" b="1" i="0" u="none" strike="noStrike">
                          <a:solidFill>
                            <a:srgbClr val="000000"/>
                          </a:solidFill>
                          <a:effectLst/>
                          <a:latin typeface="Calibri" panose="020F0502020204030204" pitchFamily="34" charset="0"/>
                        </a:rPr>
                        <a:t>ln_education_level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High School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College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dirty="0">
                          <a:solidFill>
                            <a:srgbClr val="000000"/>
                          </a:solidFill>
                          <a:effectLst/>
                          <a:latin typeface="Calibri" panose="020F0502020204030204" pitchFamily="34" charset="0"/>
                        </a:rPr>
                        <a:t>College Undergraduate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Technical/Vocational 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High School Undergraduate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Post-Graduate/Doctorate Degree Holder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613025"/>
                  </a:ext>
                </a:extLst>
              </a:tr>
              <a:tr h="402038">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24.40%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a:solidFill>
                            <a:srgbClr val="000000"/>
                          </a:solidFill>
                          <a:effectLst/>
                          <a:latin typeface="Calibri" panose="020F0502020204030204" pitchFamily="34" charset="0"/>
                        </a:rPr>
                        <a:t>20.16%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9.01%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3.23%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000" b="0" i="0" u="none" strike="noStrike">
                          <a:solidFill>
                            <a:srgbClr val="F1F1F1"/>
                          </a:solidFill>
                          <a:effectLst/>
                          <a:latin typeface="Calibri" panose="020F0502020204030204" pitchFamily="34" charset="0"/>
                        </a:rPr>
                        <a:t>0.56%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06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8263325"/>
                  </a:ext>
                </a:extLst>
              </a:tr>
              <a:tr h="402038">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F1F1F1"/>
                          </a:solidFill>
                          <a:effectLst/>
                          <a:latin typeface="Calibri" panose="020F0502020204030204" pitchFamily="34" charset="0"/>
                        </a:rPr>
                        <a:t>23.62%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ctr" fontAlgn="ctr"/>
                      <a:r>
                        <a:rPr lang="en-IN" sz="1000" b="0" i="0" u="none" strike="noStrike">
                          <a:solidFill>
                            <a:srgbClr val="000000"/>
                          </a:solidFill>
                          <a:effectLst/>
                          <a:latin typeface="Calibri" panose="020F0502020204030204" pitchFamily="34" charset="0"/>
                        </a:rPr>
                        <a:t>19.72%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ACE7E"/>
                    </a:solidFill>
                  </a:tcPr>
                </a:tc>
                <a:tc>
                  <a:txBody>
                    <a:bodyPr/>
                    <a:lstStyle/>
                    <a:p>
                      <a:pPr algn="ctr" fontAlgn="ctr"/>
                      <a:r>
                        <a:rPr lang="en-IN" sz="1000" b="0" i="0" u="none" strike="noStrike">
                          <a:solidFill>
                            <a:srgbClr val="000000"/>
                          </a:solidFill>
                          <a:effectLst/>
                          <a:latin typeface="Calibri" panose="020F0502020204030204" pitchFamily="34" charset="0"/>
                        </a:rPr>
                        <a:t>9.38%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r>
                        <a:rPr lang="en-IN" sz="1000" b="0" i="0" u="none" strike="noStrike">
                          <a:solidFill>
                            <a:srgbClr val="000000"/>
                          </a:solidFill>
                          <a:effectLst/>
                          <a:latin typeface="Calibri" panose="020F0502020204030204" pitchFamily="34" charset="0"/>
                        </a:rPr>
                        <a:t>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1000" b="0" i="0" u="none" strike="noStrike">
                          <a:solidFill>
                            <a:srgbClr val="F1F1F1"/>
                          </a:solidFill>
                          <a:effectLst/>
                          <a:latin typeface="Calibri" panose="020F0502020204030204" pitchFamily="34" charset="0"/>
                        </a:rPr>
                        <a:t>0.54%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5528804"/>
                  </a:ext>
                </a:extLst>
              </a:tr>
              <a:tr h="402038">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1000" b="0" i="0" u="none" strike="noStrike">
                          <a:solidFill>
                            <a:srgbClr val="F1F1F1"/>
                          </a:solidFill>
                          <a:effectLst/>
                          <a:latin typeface="Calibri" panose="020F0502020204030204" pitchFamily="34" charset="0"/>
                        </a:rPr>
                        <a:t>23.59%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19.21%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9.82%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3.02%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F1F1F1"/>
                          </a:solidFill>
                          <a:effectLst/>
                          <a:latin typeface="Calibri" panose="020F0502020204030204" pitchFamily="34" charset="0"/>
                        </a:rPr>
                        <a:t>0.57%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1958451"/>
                  </a:ext>
                </a:extLst>
              </a:tr>
              <a:tr h="402038">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44.01%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1000" b="0" i="0" u="none" strike="noStrike">
                          <a:solidFill>
                            <a:srgbClr val="000000"/>
                          </a:solidFill>
                          <a:effectLst/>
                          <a:latin typeface="Calibri" panose="020F0502020204030204" pitchFamily="34" charset="0"/>
                        </a:rPr>
                        <a:t>24.37%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000000"/>
                          </a:solidFill>
                          <a:effectLst/>
                          <a:latin typeface="Calibri" panose="020F0502020204030204" pitchFamily="34" charset="0"/>
                        </a:rPr>
                        <a:t>18.51%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r>
                        <a:rPr lang="en-IN" sz="1000" b="0" i="0" u="none" strike="noStrike">
                          <a:solidFill>
                            <a:srgbClr val="000000"/>
                          </a:solidFill>
                          <a:effectLst/>
                          <a:latin typeface="Calibri" panose="020F0502020204030204" pitchFamily="34" charset="0"/>
                        </a:rPr>
                        <a:t>9.29%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r>
                        <a:rPr lang="en-IN" sz="1000" b="0" i="0" u="none" strike="noStrike">
                          <a:solidFill>
                            <a:srgbClr val="000000"/>
                          </a:solidFill>
                          <a:effectLst/>
                          <a:latin typeface="Calibri" panose="020F0502020204030204" pitchFamily="34" charset="0"/>
                        </a:rPr>
                        <a:t>0.73%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0227163"/>
                  </a:ext>
                </a:extLst>
              </a:tr>
              <a:tr h="402038">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44.91%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24.02%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r>
                        <a:rPr lang="en-IN" sz="1000" b="0" i="0" u="none" strike="noStrike">
                          <a:solidFill>
                            <a:srgbClr val="F1F1F1"/>
                          </a:solidFill>
                          <a:effectLst/>
                          <a:latin typeface="Calibri" panose="020F0502020204030204" pitchFamily="34" charset="0"/>
                        </a:rPr>
                        <a:t>17.69%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9.50%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r>
                        <a:rPr lang="en-IN" sz="1000" b="0" i="0" u="none" strike="noStrike">
                          <a:solidFill>
                            <a:srgbClr val="000000"/>
                          </a:solidFill>
                          <a:effectLst/>
                          <a:latin typeface="Calibri" panose="020F0502020204030204" pitchFamily="34" charset="0"/>
                        </a:rPr>
                        <a:t>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1000" b="0" i="0" u="none" strike="noStrike">
                          <a:solidFill>
                            <a:srgbClr val="000000"/>
                          </a:solidFill>
                          <a:effectLst/>
                          <a:latin typeface="Calibri" panose="020F0502020204030204" pitchFamily="34" charset="0"/>
                        </a:rPr>
                        <a:t>0.72%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9551269"/>
                  </a:ext>
                </a:extLst>
              </a:tr>
              <a:tr h="402038">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F1F1F1"/>
                          </a:solidFill>
                          <a:effectLst/>
                          <a:latin typeface="Calibri" panose="020F0502020204030204" pitchFamily="34" charset="0"/>
                        </a:rPr>
                        <a:t>23.76%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66E"/>
                    </a:solidFill>
                  </a:tcPr>
                </a:tc>
                <a:tc>
                  <a:txBody>
                    <a:bodyPr/>
                    <a:lstStyle/>
                    <a:p>
                      <a:pPr algn="ctr" fontAlgn="ctr"/>
                      <a:r>
                        <a:rPr lang="en-IN" sz="1000" b="0" i="0" u="none" strike="noStrike">
                          <a:solidFill>
                            <a:srgbClr val="000000"/>
                          </a:solidFill>
                          <a:effectLst/>
                          <a:latin typeface="Calibri" panose="020F0502020204030204" pitchFamily="34" charset="0"/>
                        </a:rPr>
                        <a:t>19.09%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583"/>
                    </a:solidFill>
                  </a:tcPr>
                </a:tc>
                <a:tc>
                  <a:txBody>
                    <a:bodyPr/>
                    <a:lstStyle/>
                    <a:p>
                      <a:pPr algn="ctr" fontAlgn="ctr"/>
                      <a:r>
                        <a:rPr lang="en-IN" sz="1000" b="0" i="0" u="none" strike="noStrike">
                          <a:solidFill>
                            <a:srgbClr val="000000"/>
                          </a:solidFill>
                          <a:effectLst/>
                          <a:latin typeface="Calibri" panose="020F0502020204030204" pitchFamily="34" charset="0"/>
                        </a:rPr>
                        <a:t>9.65%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r>
                        <a:rPr lang="en-IN" sz="1000" b="0" i="0" u="none" strike="noStrike">
                          <a:solidFill>
                            <a:srgbClr val="000000"/>
                          </a:solidFill>
                          <a:effectLst/>
                          <a:latin typeface="Calibri" panose="020F0502020204030204" pitchFamily="34" charset="0"/>
                        </a:rPr>
                        <a:t>3.36%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0.75%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8776183"/>
                  </a:ext>
                </a:extLst>
              </a:tr>
              <a:tr h="402038">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r>
                        <a:rPr lang="en-IN" sz="1000" b="0" i="0" u="none" strike="noStrike">
                          <a:solidFill>
                            <a:srgbClr val="000000"/>
                          </a:solidFill>
                          <a:effectLst/>
                          <a:latin typeface="Calibri" panose="020F0502020204030204" pitchFamily="34" charset="0"/>
                        </a:rPr>
                        <a:t>24.58%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r>
                        <a:rPr lang="en-IN" sz="1000" b="0" i="0" u="none" strike="noStrike">
                          <a:solidFill>
                            <a:srgbClr val="000000"/>
                          </a:solidFill>
                          <a:effectLst/>
                          <a:latin typeface="Calibri" panose="020F0502020204030204" pitchFamily="34" charset="0"/>
                        </a:rPr>
                        <a:t>18.84%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r>
                        <a:rPr lang="en-IN" sz="1000" b="0" i="0" u="none" strike="noStrike">
                          <a:solidFill>
                            <a:srgbClr val="000000"/>
                          </a:solidFill>
                          <a:effectLst/>
                          <a:latin typeface="Calibri" panose="020F0502020204030204" pitchFamily="34" charset="0"/>
                        </a:rPr>
                        <a:t>9.49%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000000"/>
                          </a:solidFill>
                          <a:effectLst/>
                          <a:latin typeface="Calibri" panose="020F0502020204030204" pitchFamily="34" charset="0"/>
                        </a:rPr>
                        <a:t>3.48%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2066646"/>
                  </a:ext>
                </a:extLst>
              </a:tr>
              <a:tr h="402038">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r>
                        <a:rPr lang="en-IN" sz="1000" b="0" i="0" u="none" strike="noStrike">
                          <a:solidFill>
                            <a:srgbClr val="000000"/>
                          </a:solidFill>
                          <a:effectLst/>
                          <a:latin typeface="Calibri" panose="020F0502020204030204" pitchFamily="34" charset="0"/>
                        </a:rPr>
                        <a:t>25.10%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r>
                        <a:rPr lang="en-IN" sz="1000" b="0" i="0" u="none" strike="noStrike">
                          <a:solidFill>
                            <a:srgbClr val="000000"/>
                          </a:solidFill>
                          <a:effectLst/>
                          <a:latin typeface="Calibri" panose="020F0502020204030204" pitchFamily="34" charset="0"/>
                        </a:rPr>
                        <a:t>18.44%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97A"/>
                    </a:solidFill>
                  </a:tcPr>
                </a:tc>
                <a:tc>
                  <a:txBody>
                    <a:bodyPr/>
                    <a:lstStyle/>
                    <a:p>
                      <a:pPr algn="ctr" fontAlgn="ctr"/>
                      <a:r>
                        <a:rPr lang="en-IN" sz="1000" b="0" i="0" u="none" strike="noStrike">
                          <a:solidFill>
                            <a:srgbClr val="000000"/>
                          </a:solidFill>
                          <a:effectLst/>
                          <a:latin typeface="Calibri" panose="020F0502020204030204" pitchFamily="34" charset="0"/>
                        </a:rPr>
                        <a:t>9.57%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ctr"/>
                      <a:r>
                        <a:rPr lang="en-IN" sz="1000" b="0" i="0" u="none" strike="noStrike">
                          <a:solidFill>
                            <a:srgbClr val="000000"/>
                          </a:solidFill>
                          <a:effectLst/>
                          <a:latin typeface="Calibri" panose="020F0502020204030204" pitchFamily="34" charset="0"/>
                        </a:rPr>
                        <a:t>0.88%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5597361"/>
                  </a:ext>
                </a:extLst>
              </a:tr>
              <a:tr h="402038">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26.84%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18.78%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ctr" fontAlgn="ctr"/>
                      <a:r>
                        <a:rPr lang="en-IN" sz="1000" b="0" i="0" u="none" strike="noStrike">
                          <a:solidFill>
                            <a:srgbClr val="000000"/>
                          </a:solidFill>
                          <a:effectLst/>
                          <a:latin typeface="Calibri" panose="020F0502020204030204" pitchFamily="34" charset="0"/>
                        </a:rPr>
                        <a:t>9.16%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1000" b="0" i="0" u="none" strike="noStrike">
                          <a:solidFill>
                            <a:srgbClr val="F1F1F1"/>
                          </a:solidFill>
                          <a:effectLst/>
                          <a:latin typeface="Calibri" panose="020F0502020204030204" pitchFamily="34" charset="0"/>
                        </a:rPr>
                        <a:t>2.71%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732018"/>
                  </a:ext>
                </a:extLst>
              </a:tr>
              <a:tr h="402038">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000000"/>
                          </a:solidFill>
                          <a:effectLst/>
                          <a:latin typeface="Calibri" panose="020F0502020204030204" pitchFamily="34" charset="0"/>
                        </a:rPr>
                        <a:t>26.01%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18.41%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9.40%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r>
                        <a:rPr lang="en-IN" sz="1000" b="0" i="0" u="none" strike="noStrike">
                          <a:solidFill>
                            <a:srgbClr val="000000"/>
                          </a:solidFill>
                          <a:effectLst/>
                          <a:latin typeface="Calibri" panose="020F0502020204030204" pitchFamily="34" charset="0"/>
                        </a:rPr>
                        <a:t>2.91%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r>
                        <a:rPr lang="en-IN" sz="1000" b="0" i="0" u="none" strike="noStrike">
                          <a:solidFill>
                            <a:srgbClr val="000000"/>
                          </a:solidFill>
                          <a:effectLst/>
                          <a:latin typeface="Calibri" panose="020F0502020204030204" pitchFamily="34" charset="0"/>
                        </a:rPr>
                        <a:t>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1598737"/>
                  </a:ext>
                </a:extLst>
              </a:tr>
              <a:tr h="402038">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42.65%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25.28%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ctr" fontAlgn="ctr"/>
                      <a:r>
                        <a:rPr lang="en-IN" sz="1000" b="0" i="0" u="none" strike="noStrike">
                          <a:solidFill>
                            <a:srgbClr val="000000"/>
                          </a:solidFill>
                          <a:effectLst/>
                          <a:latin typeface="Calibri" panose="020F0502020204030204" pitchFamily="34" charset="0"/>
                        </a:rPr>
                        <a:t>18.51%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r>
                        <a:rPr lang="en-IN" sz="1000" b="0" i="0" u="none" strike="noStrike">
                          <a:solidFill>
                            <a:srgbClr val="000000"/>
                          </a:solidFill>
                          <a:effectLst/>
                          <a:latin typeface="Calibri" panose="020F0502020204030204" pitchFamily="34" charset="0"/>
                        </a:rPr>
                        <a:t>9.62%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3.02%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000000"/>
                          </a:solidFill>
                          <a:effectLst/>
                          <a:latin typeface="Calibri" panose="020F0502020204030204" pitchFamily="34" charset="0"/>
                        </a:rPr>
                        <a:t>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2809439"/>
                  </a:ext>
                </a:extLst>
              </a:tr>
              <a:tr h="402038">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43.66%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r>
                        <a:rPr lang="en-IN" sz="1000" b="0" i="0" u="none" strike="noStrike">
                          <a:solidFill>
                            <a:srgbClr val="000000"/>
                          </a:solidFill>
                          <a:effectLst/>
                          <a:latin typeface="Calibri" panose="020F0502020204030204" pitchFamily="34" charset="0"/>
                        </a:rPr>
                        <a:t>25.18%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884"/>
                    </a:solidFill>
                  </a:tcPr>
                </a:tc>
                <a:tc>
                  <a:txBody>
                    <a:bodyPr/>
                    <a:lstStyle/>
                    <a:p>
                      <a:pPr algn="ctr" fontAlgn="ctr"/>
                      <a:r>
                        <a:rPr lang="en-IN" sz="1000" b="0" i="0" u="none" strike="noStrike">
                          <a:solidFill>
                            <a:srgbClr val="F1F1F1"/>
                          </a:solidFill>
                          <a:effectLst/>
                          <a:latin typeface="Calibri" panose="020F0502020204030204" pitchFamily="34" charset="0"/>
                        </a:rPr>
                        <a:t>17.94%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r>
                        <a:rPr lang="en-IN" sz="1000" b="0" i="0" u="none" strike="noStrike">
                          <a:solidFill>
                            <a:srgbClr val="000000"/>
                          </a:solidFill>
                          <a:effectLst/>
                          <a:latin typeface="Calibri" panose="020F0502020204030204" pitchFamily="34" charset="0"/>
                        </a:rPr>
                        <a:t>9.31%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1000" b="0" i="0" u="none" strike="noStrike">
                          <a:solidFill>
                            <a:srgbClr val="000000"/>
                          </a:solidFill>
                          <a:effectLst/>
                          <a:latin typeface="Calibri" panose="020F0502020204030204" pitchFamily="34" charset="0"/>
                        </a:rPr>
                        <a:t>3.16%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567388"/>
                  </a:ext>
                </a:extLst>
              </a:tr>
            </a:tbl>
          </a:graphicData>
        </a:graphic>
      </p:graphicFrame>
    </p:spTree>
    <p:extLst>
      <p:ext uri="{BB962C8B-B14F-4D97-AF65-F5344CB8AC3E}">
        <p14:creationId xmlns:p14="http://schemas.microsoft.com/office/powerpoint/2010/main" val="2676906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168C-ABB8-22FD-AE4B-1254EE5C5AC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D66D5C06-F73C-D36E-ECA8-88B428014983}"/>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6: </a:t>
            </a:r>
            <a:r>
              <a:rPr lang="en-IN" sz="2500" dirty="0" err="1">
                <a:ea typeface="+mj-lt"/>
                <a:cs typeface="+mj-lt"/>
              </a:rPr>
              <a:t>ln_education_level</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2D16A005-8011-4793-EB71-F2974147616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41</a:t>
            </a:fld>
            <a:endParaRPr lang="en-PH"/>
          </a:p>
        </p:txBody>
      </p:sp>
      <p:pic>
        <p:nvPicPr>
          <p:cNvPr id="7" name="Picture 6">
            <a:extLst>
              <a:ext uri="{FF2B5EF4-FFF2-40B4-BE49-F238E27FC236}">
                <a16:creationId xmlns:a16="http://schemas.microsoft.com/office/drawing/2014/main" id="{D4A43624-4A04-5F51-EC71-0708105544B6}"/>
              </a:ext>
            </a:extLst>
          </p:cNvPr>
          <p:cNvPicPr>
            <a:picLocks noChangeAspect="1"/>
          </p:cNvPicPr>
          <p:nvPr/>
        </p:nvPicPr>
        <p:blipFill>
          <a:blip r:embed="rId2"/>
          <a:stretch>
            <a:fillRect/>
          </a:stretch>
        </p:blipFill>
        <p:spPr>
          <a:xfrm>
            <a:off x="1070804" y="820952"/>
            <a:ext cx="9420225" cy="3714750"/>
          </a:xfrm>
          <a:prstGeom prst="rect">
            <a:avLst/>
          </a:prstGeom>
        </p:spPr>
      </p:pic>
      <p:sp>
        <p:nvSpPr>
          <p:cNvPr id="8" name="TextBox 7">
            <a:extLst>
              <a:ext uri="{FF2B5EF4-FFF2-40B4-BE49-F238E27FC236}">
                <a16:creationId xmlns:a16="http://schemas.microsoft.com/office/drawing/2014/main" id="{7C4C6B0F-E473-1E93-9DF8-7F57A67F5DF2}"/>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remained very low during the baseline period (Aug 2024 to Jan 2025), consistently under 0.0015.</a:t>
            </a:r>
          </a:p>
          <a:p>
            <a:pPr marL="285750" indent="-285750">
              <a:spcAft>
                <a:spcPts val="1200"/>
              </a:spcAft>
              <a:buFont typeface="Arial" panose="020B0604020202020204" pitchFamily="34" charset="0"/>
              <a:buChar char="•"/>
            </a:pPr>
            <a:r>
              <a:rPr lang="en-US" sz="1300" dirty="0">
                <a:ea typeface="+mn-lt"/>
                <a:cs typeface="+mn-lt"/>
              </a:rPr>
              <a:t>A noticeable spike occurred in Apr 2025 (~0.0078) during the Test/OOT period, followed by a steady decline.</a:t>
            </a:r>
          </a:p>
          <a:p>
            <a:pPr marL="285750" indent="-285750">
              <a:spcAft>
                <a:spcPts val="1200"/>
              </a:spcAft>
              <a:buFont typeface="Arial" panose="020B0604020202020204" pitchFamily="34" charset="0"/>
              <a:buChar char="•"/>
            </a:pPr>
            <a:r>
              <a:rPr lang="en-US" sz="1300" dirty="0">
                <a:ea typeface="+mn-lt"/>
                <a:cs typeface="+mn-lt"/>
              </a:rPr>
              <a:t>All values stayed far below the 0.1 threshold, indicating no meaningful data drift across the timeline.</a:t>
            </a:r>
            <a:endParaRPr lang="en-US" sz="1300" dirty="0"/>
          </a:p>
        </p:txBody>
      </p:sp>
    </p:spTree>
    <p:extLst>
      <p:ext uri="{BB962C8B-B14F-4D97-AF65-F5344CB8AC3E}">
        <p14:creationId xmlns:p14="http://schemas.microsoft.com/office/powerpoint/2010/main" val="276549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E466-B7E6-08F4-0DCA-F7E02A19D398}"/>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F5185E80-828E-0D57-7177-23BA48F27727}"/>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7: </a:t>
            </a:r>
            <a:r>
              <a:rPr lang="en-IN" sz="2500" dirty="0" err="1">
                <a:ea typeface="+mj-lt"/>
                <a:cs typeface="+mj-lt"/>
              </a:rPr>
              <a:t>ln_cnt_dependents</a:t>
            </a:r>
            <a:r>
              <a:rPr lang="en-US" sz="2500" dirty="0">
                <a:ea typeface="+mj-lt"/>
                <a:cs typeface="+mj-lt"/>
              </a:rPr>
              <a:t> </a:t>
            </a:r>
            <a:r>
              <a:rPr lang="en-IN" sz="2500" dirty="0">
                <a:ea typeface="+mj-lt"/>
                <a:cs typeface="+mj-lt"/>
              </a:rPr>
              <a:t>( 1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E8A4A1AC-7FAB-A7F2-7252-8F6EAFC83FF1}"/>
              </a:ext>
            </a:extLst>
          </p:cNvPr>
          <p:cNvSpPr txBox="1"/>
          <p:nvPr/>
        </p:nvSpPr>
        <p:spPr>
          <a:xfrm>
            <a:off x="296235" y="536581"/>
            <a:ext cx="11711735" cy="292388"/>
          </a:xfrm>
          <a:prstGeom prst="rect">
            <a:avLst/>
          </a:prstGeom>
          <a:noFill/>
        </p:spPr>
        <p:txBody>
          <a:bodyPr wrap="square" rtlCol="0">
            <a:spAutoFit/>
          </a:bodyPr>
          <a:lstStyle/>
          <a:p>
            <a:r>
              <a:rPr lang="en-US" sz="1300" dirty="0"/>
              <a:t>This feature represents the number of financial dependents reported by the applicant, grouped into distinct categories including 'No dependents', 1, 2, 3, and Others.</a:t>
            </a:r>
            <a:endParaRPr lang="en-IN" sz="1300" dirty="0"/>
          </a:p>
        </p:txBody>
      </p:sp>
      <p:sp>
        <p:nvSpPr>
          <p:cNvPr id="15" name="Slide Number Placeholder 1">
            <a:extLst>
              <a:ext uri="{FF2B5EF4-FFF2-40B4-BE49-F238E27FC236}">
                <a16:creationId xmlns:a16="http://schemas.microsoft.com/office/drawing/2014/main" id="{9BF08E6B-D246-ACB9-D248-E1E00729BDDB}"/>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42</a:t>
            </a:fld>
            <a:endParaRPr lang="en-PH"/>
          </a:p>
        </p:txBody>
      </p:sp>
      <p:pic>
        <p:nvPicPr>
          <p:cNvPr id="3" name="Picture 2">
            <a:extLst>
              <a:ext uri="{FF2B5EF4-FFF2-40B4-BE49-F238E27FC236}">
                <a16:creationId xmlns:a16="http://schemas.microsoft.com/office/drawing/2014/main" id="{861BF835-6AAD-9E69-169C-575A21D08881}"/>
              </a:ext>
            </a:extLst>
          </p:cNvPr>
          <p:cNvPicPr>
            <a:picLocks noChangeAspect="1"/>
          </p:cNvPicPr>
          <p:nvPr/>
        </p:nvPicPr>
        <p:blipFill>
          <a:blip r:embed="rId2"/>
          <a:stretch>
            <a:fillRect/>
          </a:stretch>
        </p:blipFill>
        <p:spPr>
          <a:xfrm>
            <a:off x="296236" y="828969"/>
            <a:ext cx="6208082" cy="5666722"/>
          </a:xfrm>
          <a:prstGeom prst="rect">
            <a:avLst/>
          </a:prstGeom>
        </p:spPr>
      </p:pic>
      <p:pic>
        <p:nvPicPr>
          <p:cNvPr id="5" name="Picture 4">
            <a:extLst>
              <a:ext uri="{FF2B5EF4-FFF2-40B4-BE49-F238E27FC236}">
                <a16:creationId xmlns:a16="http://schemas.microsoft.com/office/drawing/2014/main" id="{4EC7F7C7-4AE9-96AA-CAD3-F741C687F968}"/>
              </a:ext>
            </a:extLst>
          </p:cNvPr>
          <p:cNvPicPr>
            <a:picLocks noChangeAspect="1"/>
          </p:cNvPicPr>
          <p:nvPr/>
        </p:nvPicPr>
        <p:blipFill>
          <a:blip r:embed="rId3"/>
          <a:stretch>
            <a:fillRect/>
          </a:stretch>
        </p:blipFill>
        <p:spPr>
          <a:xfrm>
            <a:off x="6581954" y="3303918"/>
            <a:ext cx="5539066" cy="1860810"/>
          </a:xfrm>
          <a:prstGeom prst="rect">
            <a:avLst/>
          </a:prstGeom>
        </p:spPr>
      </p:pic>
      <p:graphicFrame>
        <p:nvGraphicFramePr>
          <p:cNvPr id="6" name="Table 5">
            <a:extLst>
              <a:ext uri="{FF2B5EF4-FFF2-40B4-BE49-F238E27FC236}">
                <a16:creationId xmlns:a16="http://schemas.microsoft.com/office/drawing/2014/main" id="{58BCEB9D-14FD-1DDD-BAFB-965A40FF13AD}"/>
              </a:ext>
            </a:extLst>
          </p:cNvPr>
          <p:cNvGraphicFramePr>
            <a:graphicFrameLocks noGrp="1"/>
          </p:cNvGraphicFramePr>
          <p:nvPr>
            <p:extLst>
              <p:ext uri="{D42A27DB-BD31-4B8C-83A1-F6EECF244321}">
                <p14:modId xmlns:p14="http://schemas.microsoft.com/office/powerpoint/2010/main" val="2581012338"/>
              </p:ext>
            </p:extLst>
          </p:nvPr>
        </p:nvGraphicFramePr>
        <p:xfrm>
          <a:off x="6853308" y="1697087"/>
          <a:ext cx="5076825" cy="804863"/>
        </p:xfrm>
        <a:graphic>
          <a:graphicData uri="http://schemas.openxmlformats.org/drawingml/2006/table">
            <a:tbl>
              <a:tblPr bandRow="1">
                <a:tableStyleId>{5C22544A-7EE6-4342-B048-85BDC9FD1C3A}</a:tableStyleId>
              </a:tblPr>
              <a:tblGrid>
                <a:gridCol w="5076825">
                  <a:extLst>
                    <a:ext uri="{9D8B030D-6E8A-4147-A177-3AD203B41FA5}">
                      <a16:colId xmlns:a16="http://schemas.microsoft.com/office/drawing/2014/main" val="1910876813"/>
                    </a:ext>
                  </a:extLst>
                </a:gridCol>
              </a:tblGrid>
              <a:tr h="219075">
                <a:tc>
                  <a:txBody>
                    <a:bodyPr/>
                    <a:lstStyle/>
                    <a:p>
                      <a:pPr fontAlgn="base">
                        <a:lnSpc>
                          <a:spcPts val="1650"/>
                        </a:lnSpc>
                        <a:buNone/>
                      </a:pPr>
                      <a:r>
                        <a:rPr lang="en-IN" sz="1400" b="1" dirty="0">
                          <a:solidFill>
                            <a:srgbClr val="FFFFFF"/>
                          </a:solidFill>
                          <a:effectLst/>
                          <a:latin typeface="Consolas" panose="020B0609020204030204" pitchFamily="49" charset="0"/>
                        </a:rPr>
                        <a:t>Others</a:t>
                      </a:r>
                      <a:endParaRPr lang="en-IN" dirty="0">
                        <a:effectLst/>
                      </a:endParaRPr>
                    </a:p>
                  </a:txBody>
                  <a:tcP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12859" cap="flat" cmpd="sng" algn="ctr">
                      <a:solidFill>
                        <a:srgbClr val="FFFFFF"/>
                      </a:solidFill>
                      <a:prstDash val="solid"/>
                      <a:round/>
                      <a:headEnd type="none" w="med" len="med"/>
                      <a:tailEnd type="none" w="med" len="med"/>
                    </a:lnB>
                    <a:solidFill>
                      <a:srgbClr val="785AFF"/>
                    </a:solidFill>
                  </a:tcPr>
                </a:tc>
                <a:extLst>
                  <a:ext uri="{0D108BD9-81ED-4DB2-BD59-A6C34878D82A}">
                    <a16:rowId xmlns:a16="http://schemas.microsoft.com/office/drawing/2014/main" val="4185062924"/>
                  </a:ext>
                </a:extLst>
              </a:tr>
              <a:tr h="504825">
                <a:tc>
                  <a:txBody>
                    <a:bodyPr/>
                    <a:lstStyle/>
                    <a:p>
                      <a:pPr fontAlgn="base">
                        <a:lnSpc>
                          <a:spcPts val="1650"/>
                        </a:lnSpc>
                        <a:buNone/>
                      </a:pPr>
                      <a:r>
                        <a:rPr lang="en-US" dirty="0">
                          <a:effectLst/>
                        </a:rPr>
                        <a:t>'4’, '5 or more'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859"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6D1FF"/>
                    </a:solidFill>
                  </a:tcPr>
                </a:tc>
                <a:extLst>
                  <a:ext uri="{0D108BD9-81ED-4DB2-BD59-A6C34878D82A}">
                    <a16:rowId xmlns:a16="http://schemas.microsoft.com/office/drawing/2014/main" val="556999499"/>
                  </a:ext>
                </a:extLst>
              </a:tr>
            </a:tbl>
          </a:graphicData>
        </a:graphic>
      </p:graphicFrame>
    </p:spTree>
    <p:extLst>
      <p:ext uri="{BB962C8B-B14F-4D97-AF65-F5344CB8AC3E}">
        <p14:creationId xmlns:p14="http://schemas.microsoft.com/office/powerpoint/2010/main" val="793332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00B9B-BDC4-FF30-8F30-311D0329F6DC}"/>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76EA322E-76A7-7AA5-9B49-DBD392845376}"/>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7: </a:t>
            </a:r>
            <a:r>
              <a:rPr lang="en-IN" sz="2500" dirty="0" err="1">
                <a:ea typeface="+mj-lt"/>
                <a:cs typeface="+mj-lt"/>
              </a:rPr>
              <a:t>ln_cnt_dependents</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CCCE7E46-6C8A-C8A2-24E1-B64DA2BF7F75}"/>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43</a:t>
            </a:fld>
            <a:endParaRPr lang="en-PH"/>
          </a:p>
        </p:txBody>
      </p:sp>
      <p:sp>
        <p:nvSpPr>
          <p:cNvPr id="5" name="Rectangle 4">
            <a:extLst>
              <a:ext uri="{FF2B5EF4-FFF2-40B4-BE49-F238E27FC236}">
                <a16:creationId xmlns:a16="http://schemas.microsoft.com/office/drawing/2014/main" id="{D9D43DBC-5C91-3F08-D91C-038EC9DD7BFD}"/>
              </a:ext>
            </a:extLst>
          </p:cNvPr>
          <p:cNvSpPr/>
          <p:nvPr/>
        </p:nvSpPr>
        <p:spPr>
          <a:xfrm>
            <a:off x="340797" y="1416277"/>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prediction line follows the blue target line with good alignment, indicating effective use of this feature by the model.</a:t>
            </a:r>
          </a:p>
          <a:p>
            <a:pPr marL="285750" indent="-285750">
              <a:spcAft>
                <a:spcPts val="1200"/>
              </a:spcAft>
              <a:buFont typeface="Arial" panose="020B0604020202020204" pitchFamily="34" charset="0"/>
              <a:buChar char="•"/>
            </a:pPr>
            <a:r>
              <a:rPr lang="en-US" sz="1300" dirty="0">
                <a:solidFill>
                  <a:srgbClr val="000000"/>
                </a:solidFill>
              </a:rPr>
              <a:t>The vertical distance from red to purple lines implies this feature enhances predictive performance.</a:t>
            </a:r>
          </a:p>
          <a:p>
            <a:pPr marL="285750" indent="-285750">
              <a:spcAft>
                <a:spcPts val="1200"/>
              </a:spcAft>
              <a:buFont typeface="Arial" panose="020B0604020202020204" pitchFamily="34" charset="0"/>
              <a:buChar char="•"/>
            </a:pPr>
            <a:r>
              <a:rPr lang="en-US" sz="1300" dirty="0">
                <a:solidFill>
                  <a:srgbClr val="000000"/>
                </a:solidFill>
              </a:rPr>
              <a:t>Green bars show a right-skewed distribution, with more samples concentrated in the higher WOE bins.</a:t>
            </a:r>
          </a:p>
          <a:p>
            <a:pPr marL="285750" indent="-285750">
              <a:spcAft>
                <a:spcPts val="1200"/>
              </a:spcAft>
              <a:buFont typeface="Arial" panose="020B0604020202020204" pitchFamily="34" charset="0"/>
              <a:buChar char="•"/>
            </a:pPr>
            <a:r>
              <a:rPr lang="en-US" sz="1300" dirty="0">
                <a:solidFill>
                  <a:srgbClr val="000000"/>
                </a:solidFill>
              </a:rPr>
              <a:t>A downward trend in target rate with increasing WOE indicates more dependents may correlate with higher risk — a useful discriminator for the model.</a:t>
            </a:r>
            <a:endParaRPr lang="en-GB" sz="1300" dirty="0">
              <a:solidFill>
                <a:srgbClr val="000000"/>
              </a:solidFill>
            </a:endParaRPr>
          </a:p>
        </p:txBody>
      </p:sp>
      <p:pic>
        <p:nvPicPr>
          <p:cNvPr id="2" name="Picture 1">
            <a:extLst>
              <a:ext uri="{FF2B5EF4-FFF2-40B4-BE49-F238E27FC236}">
                <a16:creationId xmlns:a16="http://schemas.microsoft.com/office/drawing/2014/main" id="{0AD92963-28E9-76DF-000F-CFD84CD109E4}"/>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7" name="Picture 6">
            <a:extLst>
              <a:ext uri="{FF2B5EF4-FFF2-40B4-BE49-F238E27FC236}">
                <a16:creationId xmlns:a16="http://schemas.microsoft.com/office/drawing/2014/main" id="{5EB511CE-1637-8D63-4776-6DA4158BD166}"/>
              </a:ext>
            </a:extLst>
          </p:cNvPr>
          <p:cNvPicPr>
            <a:picLocks noChangeAspect="1"/>
          </p:cNvPicPr>
          <p:nvPr/>
        </p:nvPicPr>
        <p:blipFill>
          <a:blip r:embed="rId3"/>
          <a:stretch>
            <a:fillRect/>
          </a:stretch>
        </p:blipFill>
        <p:spPr>
          <a:xfrm>
            <a:off x="4071668" y="1386029"/>
            <a:ext cx="8120332" cy="5471971"/>
          </a:xfrm>
          <a:prstGeom prst="rect">
            <a:avLst/>
          </a:prstGeom>
        </p:spPr>
      </p:pic>
    </p:spTree>
    <p:extLst>
      <p:ext uri="{BB962C8B-B14F-4D97-AF65-F5344CB8AC3E}">
        <p14:creationId xmlns:p14="http://schemas.microsoft.com/office/powerpoint/2010/main" val="1142856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FC6C-11FF-3855-C1F2-B32F7B632371}"/>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966F47AD-E991-8A1C-06C3-98E6C72CB25E}"/>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F09EC5C6-2750-F30A-BB27-7841DA028059}"/>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7: </a:t>
            </a:r>
            <a:r>
              <a:rPr lang="en-IN" sz="2500" dirty="0" err="1">
                <a:ea typeface="+mj-lt"/>
                <a:cs typeface="+mj-lt"/>
              </a:rPr>
              <a:t>ln_cnt_dependents</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BACA1ABB-CC25-5A50-8853-668E555B73B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44</a:t>
            </a:fld>
            <a:endParaRPr lang="en-PH"/>
          </a:p>
        </p:txBody>
      </p:sp>
      <p:sp>
        <p:nvSpPr>
          <p:cNvPr id="2" name="TextBox 1">
            <a:extLst>
              <a:ext uri="{FF2B5EF4-FFF2-40B4-BE49-F238E27FC236}">
                <a16:creationId xmlns:a16="http://schemas.microsoft.com/office/drawing/2014/main" id="{6C6B9603-19B8-B2C2-2433-BBEB03A45614}"/>
              </a:ext>
            </a:extLst>
          </p:cNvPr>
          <p:cNvSpPr txBox="1"/>
          <p:nvPr/>
        </p:nvSpPr>
        <p:spPr>
          <a:xfrm>
            <a:off x="8009070" y="1327836"/>
            <a:ext cx="3584832"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"No dependents" remains the largest group, fluctuating modestly between 29.5% and 32.8%, with no outliers across months.</a:t>
            </a:r>
          </a:p>
          <a:p>
            <a:pPr marL="285750" indent="-285750">
              <a:spcAft>
                <a:spcPts val="1200"/>
              </a:spcAft>
              <a:buFont typeface="Arial" panose="020B0604020202020204" pitchFamily="34" charset="0"/>
              <a:buChar char="•"/>
            </a:pPr>
            <a:r>
              <a:rPr lang="en-US" sz="1300" dirty="0"/>
              <a:t>Dependent counts from 1 to 3 remain stable, showing smooth shifts with category shares moving within tight 1–2% bands over time.</a:t>
            </a:r>
          </a:p>
          <a:p>
            <a:pPr marL="285750" indent="-285750">
              <a:spcAft>
                <a:spcPts val="1200"/>
              </a:spcAft>
              <a:buFont typeface="Arial" panose="020B0604020202020204" pitchFamily="34" charset="0"/>
              <a:buChar char="•"/>
            </a:pPr>
            <a:r>
              <a:rPr lang="en-US" sz="1300" dirty="0"/>
              <a:t>The “Others” group stays minimal and steady, confirming the feature's consistency and suitability for modeling without needing category rebalancing.</a:t>
            </a:r>
            <a:endParaRPr lang="en-IN" sz="1300" dirty="0"/>
          </a:p>
        </p:txBody>
      </p:sp>
      <p:graphicFrame>
        <p:nvGraphicFramePr>
          <p:cNvPr id="3" name="Table 2">
            <a:extLst>
              <a:ext uri="{FF2B5EF4-FFF2-40B4-BE49-F238E27FC236}">
                <a16:creationId xmlns:a16="http://schemas.microsoft.com/office/drawing/2014/main" id="{96C66037-A63A-9880-CE95-C23083D7F674}"/>
              </a:ext>
            </a:extLst>
          </p:cNvPr>
          <p:cNvGraphicFramePr>
            <a:graphicFrameLocks noGrp="1"/>
          </p:cNvGraphicFramePr>
          <p:nvPr>
            <p:extLst>
              <p:ext uri="{D42A27DB-BD31-4B8C-83A1-F6EECF244321}">
                <p14:modId xmlns:p14="http://schemas.microsoft.com/office/powerpoint/2010/main" val="3685082894"/>
              </p:ext>
            </p:extLst>
          </p:nvPr>
        </p:nvGraphicFramePr>
        <p:xfrm>
          <a:off x="564330" y="844359"/>
          <a:ext cx="7237202" cy="5539188"/>
        </p:xfrm>
        <a:graphic>
          <a:graphicData uri="http://schemas.openxmlformats.org/drawingml/2006/table">
            <a:tbl>
              <a:tblPr/>
              <a:tblGrid>
                <a:gridCol w="1368438">
                  <a:extLst>
                    <a:ext uri="{9D8B030D-6E8A-4147-A177-3AD203B41FA5}">
                      <a16:colId xmlns:a16="http://schemas.microsoft.com/office/drawing/2014/main" val="1639186802"/>
                    </a:ext>
                  </a:extLst>
                </a:gridCol>
                <a:gridCol w="677165">
                  <a:extLst>
                    <a:ext uri="{9D8B030D-6E8A-4147-A177-3AD203B41FA5}">
                      <a16:colId xmlns:a16="http://schemas.microsoft.com/office/drawing/2014/main" val="2143620566"/>
                    </a:ext>
                  </a:extLst>
                </a:gridCol>
                <a:gridCol w="677165">
                  <a:extLst>
                    <a:ext uri="{9D8B030D-6E8A-4147-A177-3AD203B41FA5}">
                      <a16:colId xmlns:a16="http://schemas.microsoft.com/office/drawing/2014/main" val="3364371458"/>
                    </a:ext>
                  </a:extLst>
                </a:gridCol>
                <a:gridCol w="888779">
                  <a:extLst>
                    <a:ext uri="{9D8B030D-6E8A-4147-A177-3AD203B41FA5}">
                      <a16:colId xmlns:a16="http://schemas.microsoft.com/office/drawing/2014/main" val="537109059"/>
                    </a:ext>
                  </a:extLst>
                </a:gridCol>
                <a:gridCol w="677165">
                  <a:extLst>
                    <a:ext uri="{9D8B030D-6E8A-4147-A177-3AD203B41FA5}">
                      <a16:colId xmlns:a16="http://schemas.microsoft.com/office/drawing/2014/main" val="3015729167"/>
                    </a:ext>
                  </a:extLst>
                </a:gridCol>
                <a:gridCol w="677165">
                  <a:extLst>
                    <a:ext uri="{9D8B030D-6E8A-4147-A177-3AD203B41FA5}">
                      <a16:colId xmlns:a16="http://schemas.microsoft.com/office/drawing/2014/main" val="3642987865"/>
                    </a:ext>
                  </a:extLst>
                </a:gridCol>
                <a:gridCol w="677165">
                  <a:extLst>
                    <a:ext uri="{9D8B030D-6E8A-4147-A177-3AD203B41FA5}">
                      <a16:colId xmlns:a16="http://schemas.microsoft.com/office/drawing/2014/main" val="1422890268"/>
                    </a:ext>
                  </a:extLst>
                </a:gridCol>
                <a:gridCol w="677165">
                  <a:extLst>
                    <a:ext uri="{9D8B030D-6E8A-4147-A177-3AD203B41FA5}">
                      <a16:colId xmlns:a16="http://schemas.microsoft.com/office/drawing/2014/main" val="3316903720"/>
                    </a:ext>
                  </a:extLst>
                </a:gridCol>
                <a:gridCol w="112861">
                  <a:extLst>
                    <a:ext uri="{9D8B030D-6E8A-4147-A177-3AD203B41FA5}">
                      <a16:colId xmlns:a16="http://schemas.microsoft.com/office/drawing/2014/main" val="3576437769"/>
                    </a:ext>
                  </a:extLst>
                </a:gridCol>
                <a:gridCol w="804134">
                  <a:extLst>
                    <a:ext uri="{9D8B030D-6E8A-4147-A177-3AD203B41FA5}">
                      <a16:colId xmlns:a16="http://schemas.microsoft.com/office/drawing/2014/main" val="2230522636"/>
                    </a:ext>
                  </a:extLst>
                </a:gridCol>
              </a:tblGrid>
              <a:tr h="656304">
                <a:tc>
                  <a:txBody>
                    <a:bodyPr/>
                    <a:lstStyle/>
                    <a:p>
                      <a:pPr algn="ctr" fontAlgn="ctr"/>
                      <a:r>
                        <a:rPr lang="en-IN" sz="1000" b="1" i="0" u="none" strike="noStrike">
                          <a:solidFill>
                            <a:srgbClr val="000000"/>
                          </a:solidFill>
                          <a:effectLst/>
                          <a:latin typeface="Calibri" panose="020F0502020204030204" pitchFamily="34" charset="0"/>
                        </a:rPr>
                        <a:t>ln_cnt_dependents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No dependents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Others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705887"/>
                  </a:ext>
                </a:extLst>
              </a:tr>
              <a:tr h="406907">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ctr" fontAlgn="ctr"/>
                      <a:r>
                        <a:rPr lang="en-IN" sz="1000" b="0" i="0" u="none" strike="noStrike">
                          <a:solidFill>
                            <a:srgbClr val="F1F1F1"/>
                          </a:solidFill>
                          <a:effectLst/>
                          <a:latin typeface="Calibri" panose="020F0502020204030204" pitchFamily="34"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r>
                        <a:rPr lang="en-IN" sz="1000" b="0" i="0" u="none" strike="noStrike">
                          <a:solidFill>
                            <a:srgbClr val="000000"/>
                          </a:solidFill>
                          <a:effectLst/>
                          <a:latin typeface="Calibri" panose="020F0502020204030204" pitchFamily="34" charset="0"/>
                        </a:rPr>
                        <a:t>11.7%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C87D"/>
                    </a:solidFill>
                  </a:tcPr>
                </a:tc>
                <a:tc>
                  <a:txBody>
                    <a:bodyPr/>
                    <a:lstStyle/>
                    <a:p>
                      <a:pPr algn="ctr" fontAlgn="ctr"/>
                      <a:r>
                        <a:rPr lang="en-IN" sz="1000" b="0" i="0" u="none" strike="noStrike">
                          <a:solidFill>
                            <a:srgbClr val="000000"/>
                          </a:solidFill>
                          <a:effectLst/>
                          <a:latin typeface="Calibri" panose="020F0502020204030204" pitchFamily="34" charset="0"/>
                        </a:rPr>
                        <a:t>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0740679"/>
                  </a:ext>
                </a:extLst>
              </a:tr>
              <a:tr h="406907">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1000" b="0" i="0" u="none" strike="noStrike">
                          <a:solidFill>
                            <a:srgbClr val="F1F1F1"/>
                          </a:solidFill>
                          <a:effectLst/>
                          <a:latin typeface="Calibri" panose="020F0502020204030204" pitchFamily="34" charset="0"/>
                        </a:rPr>
                        <a:t>26.6%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F1F1F1"/>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711404"/>
                  </a:ext>
                </a:extLst>
              </a:tr>
              <a:tr h="406907">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1000" b="0" i="0" u="none" strike="noStrike">
                          <a:solidFill>
                            <a:srgbClr val="000000"/>
                          </a:solidFill>
                          <a:effectLst/>
                          <a:latin typeface="Calibri" panose="020F0502020204030204" pitchFamily="34" charset="0"/>
                        </a:rPr>
                        <a:t>27.0%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1000" b="0" i="0" u="none" strike="noStrike">
                          <a:solidFill>
                            <a:srgbClr val="000000"/>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368669"/>
                  </a:ext>
                </a:extLst>
              </a:tr>
              <a:tr h="406907">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27.1%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C78"/>
                    </a:solidFill>
                  </a:tcPr>
                </a:tc>
                <a:tc>
                  <a:txBody>
                    <a:bodyPr/>
                    <a:lstStyle/>
                    <a:p>
                      <a:pPr algn="ctr" fontAlgn="ctr"/>
                      <a:r>
                        <a:rPr lang="en-IN" sz="1000" b="0" i="0" u="none" strike="noStrike">
                          <a:solidFill>
                            <a:srgbClr val="000000"/>
                          </a:solidFill>
                          <a:effectLst/>
                          <a:latin typeface="Calibri" panose="020F0502020204030204" pitchFamily="34" charset="0"/>
                        </a:rPr>
                        <a:t>24.8%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r>
                        <a:rPr lang="en-IN" sz="1000" b="0" i="0" u="none" strike="noStrike">
                          <a:solidFill>
                            <a:srgbClr val="000000"/>
                          </a:solidFill>
                          <a:effectLst/>
                          <a:latin typeface="Calibri" panose="020F0502020204030204" pitchFamily="34" charset="0"/>
                        </a:rPr>
                        <a:t>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0537684"/>
                  </a:ext>
                </a:extLst>
              </a:tr>
              <a:tr h="406907">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26.9%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r>
                        <a:rPr lang="en-IN" sz="1000" b="0" i="0" u="none" strike="noStrike">
                          <a:solidFill>
                            <a:srgbClr val="000000"/>
                          </a:solidFill>
                          <a:effectLst/>
                          <a:latin typeface="Calibri" panose="020F0502020204030204" pitchFamily="34" charset="0"/>
                        </a:rPr>
                        <a:t>11.8%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3794486"/>
                  </a:ext>
                </a:extLst>
              </a:tr>
              <a:tr h="406907">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29.5%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1000" b="0" i="0" u="none" strike="noStrike">
                          <a:solidFill>
                            <a:srgbClr val="000000"/>
                          </a:solidFill>
                          <a:effectLst/>
                          <a:latin typeface="Calibri" panose="020F0502020204030204" pitchFamily="34" charset="0"/>
                        </a:rPr>
                        <a:t>25.0%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EC17C"/>
                    </a:solidFill>
                  </a:tcPr>
                </a:tc>
                <a:tc>
                  <a:txBody>
                    <a:bodyPr/>
                    <a:lstStyle/>
                    <a:p>
                      <a:pPr algn="ctr" fontAlgn="ctr"/>
                      <a:r>
                        <a:rPr lang="en-IN" sz="1000" b="0" i="0" u="none" strike="noStrike">
                          <a:solidFill>
                            <a:srgbClr val="000000"/>
                          </a:solidFill>
                          <a:effectLst/>
                          <a:latin typeface="Calibri" panose="020F0502020204030204" pitchFamily="34" charset="0"/>
                        </a:rPr>
                        <a:t>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376552"/>
                  </a:ext>
                </a:extLst>
              </a:tr>
              <a:tr h="406907">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580"/>
                    </a:solidFill>
                  </a:tcPr>
                </a:tc>
                <a:tc>
                  <a:txBody>
                    <a:bodyPr/>
                    <a:lstStyle/>
                    <a:p>
                      <a:pPr algn="ctr" fontAlgn="ctr"/>
                      <a:r>
                        <a:rPr lang="en-IN" sz="1000" b="0" i="0" u="none" strike="noStrike">
                          <a:solidFill>
                            <a:srgbClr val="000000"/>
                          </a:solidFill>
                          <a:effectLst/>
                          <a:latin typeface="Calibri" panose="020F0502020204030204" pitchFamily="34" charset="0"/>
                        </a:rPr>
                        <a:t>27.7%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r>
                        <a:rPr lang="en-IN" sz="1000" b="0" i="0" u="none" strike="noStrike">
                          <a:solidFill>
                            <a:srgbClr val="000000"/>
                          </a:solidFill>
                          <a:effectLst/>
                          <a:latin typeface="Calibri" panose="020F0502020204030204" pitchFamily="34" charset="0"/>
                        </a:rPr>
                        <a:t>11.2%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r>
                        <a:rPr lang="en-IN" sz="1000" b="0" i="0" u="none" strike="noStrike">
                          <a:solidFill>
                            <a:srgbClr val="000000"/>
                          </a:solidFill>
                          <a:effectLst/>
                          <a:latin typeface="Calibri" panose="020F0502020204030204" pitchFamily="34" charset="0"/>
                        </a:rPr>
                        <a:t>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5583398"/>
                  </a:ext>
                </a:extLst>
              </a:tr>
              <a:tr h="406907">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000000"/>
                          </a:solidFill>
                          <a:effectLst/>
                          <a:latin typeface="Calibri" panose="020F0502020204030204" pitchFamily="34" charset="0"/>
                        </a:rPr>
                        <a:t>27.9%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r>
                        <a:rPr lang="en-IN" sz="1000" b="0" i="0" u="none" strike="noStrike">
                          <a:solidFill>
                            <a:srgbClr val="000000"/>
                          </a:solidFill>
                          <a:effectLst/>
                          <a:latin typeface="Calibri" panose="020F0502020204030204" pitchFamily="34" charset="0"/>
                        </a:rPr>
                        <a:t>24.5%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r>
                        <a:rPr lang="en-IN" sz="1000" b="0" i="0" u="none" strike="noStrike">
                          <a:solidFill>
                            <a:srgbClr val="000000"/>
                          </a:solidFill>
                          <a:effectLst/>
                          <a:latin typeface="Calibri" panose="020F0502020204030204" pitchFamily="34"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ctr" fontAlgn="ctr"/>
                      <a:r>
                        <a:rPr lang="en-IN" sz="1000" b="0" i="0" u="none" strike="noStrike">
                          <a:solidFill>
                            <a:srgbClr val="000000"/>
                          </a:solidFill>
                          <a:effectLst/>
                          <a:latin typeface="Calibri" panose="020F0502020204030204" pitchFamily="34" charset="0"/>
                        </a:rPr>
                        <a:t>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E9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1572595"/>
                  </a:ext>
                </a:extLst>
              </a:tr>
              <a:tr h="406907">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r>
                        <a:rPr lang="en-IN" sz="10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1000" b="0" i="0" u="none" strike="noStrike">
                          <a:solidFill>
                            <a:srgbClr val="F1F1F1"/>
                          </a:solidFill>
                          <a:effectLst/>
                          <a:latin typeface="Calibri" panose="020F0502020204030204" pitchFamily="34" charset="0"/>
                        </a:rPr>
                        <a:t>10.6%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230539"/>
                  </a:ext>
                </a:extLst>
              </a:tr>
              <a:tr h="406907">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28.5%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1000" b="0" i="0" u="none" strike="noStrike">
                          <a:solidFill>
                            <a:srgbClr val="000000"/>
                          </a:solidFill>
                          <a:effectLst/>
                          <a:latin typeface="Calibri" panose="020F0502020204030204" pitchFamily="34" charset="0"/>
                        </a:rPr>
                        <a:t>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5845481"/>
                  </a:ext>
                </a:extLst>
              </a:tr>
              <a:tr h="406907">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27.9%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r>
                        <a:rPr lang="en-IN" sz="1000" b="0" i="0" u="none" strike="noStrike">
                          <a:solidFill>
                            <a:srgbClr val="000000"/>
                          </a:solidFill>
                          <a:effectLst/>
                          <a:latin typeface="Calibri" panose="020F0502020204030204" pitchFamily="34" charset="0"/>
                        </a:rPr>
                        <a:t>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064281"/>
                  </a:ext>
                </a:extLst>
              </a:tr>
              <a:tr h="406907">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r>
                        <a:rPr lang="en-IN" sz="1000" b="0" i="0" u="none" strike="noStrike">
                          <a:solidFill>
                            <a:srgbClr val="000000"/>
                          </a:solidFill>
                          <a:effectLst/>
                          <a:latin typeface="Calibri" panose="020F0502020204030204" pitchFamily="34" charset="0"/>
                        </a:rPr>
                        <a:t>27.6%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1000" b="0" i="0" u="none" strike="noStrike">
                          <a:solidFill>
                            <a:srgbClr val="000000"/>
                          </a:solidFill>
                          <a:effectLst/>
                          <a:latin typeface="Calibri" panose="020F0502020204030204" pitchFamily="34" charset="0"/>
                        </a:rPr>
                        <a:t>24.4%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11.3%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ctr" fontAlgn="ctr"/>
                      <a:r>
                        <a:rPr lang="en-IN" sz="1000" b="0" i="0" u="none" strike="noStrike">
                          <a:solidFill>
                            <a:srgbClr val="000000"/>
                          </a:solidFill>
                          <a:effectLst/>
                          <a:latin typeface="Calibri" panose="020F0502020204030204" pitchFamily="34" charset="0"/>
                        </a:rPr>
                        <a:t>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843994"/>
                  </a:ext>
                </a:extLst>
              </a:tr>
            </a:tbl>
          </a:graphicData>
        </a:graphic>
      </p:graphicFrame>
    </p:spTree>
    <p:extLst>
      <p:ext uri="{BB962C8B-B14F-4D97-AF65-F5344CB8AC3E}">
        <p14:creationId xmlns:p14="http://schemas.microsoft.com/office/powerpoint/2010/main" val="250754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6AFC-D0D4-CD91-85C3-D56B7904A706}"/>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C76E629-AE8A-0201-251A-305A71368E2F}"/>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7: </a:t>
            </a:r>
            <a:r>
              <a:rPr lang="en-IN" sz="2500" dirty="0" err="1">
                <a:ea typeface="+mj-lt"/>
                <a:cs typeface="+mj-lt"/>
              </a:rPr>
              <a:t>ln_cnt_dependents</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6C2005ED-9A10-234B-6B3D-97C214AFC6F9}"/>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45</a:t>
            </a:fld>
            <a:endParaRPr lang="en-PH"/>
          </a:p>
        </p:txBody>
      </p:sp>
      <p:pic>
        <p:nvPicPr>
          <p:cNvPr id="4" name="Picture 3">
            <a:extLst>
              <a:ext uri="{FF2B5EF4-FFF2-40B4-BE49-F238E27FC236}">
                <a16:creationId xmlns:a16="http://schemas.microsoft.com/office/drawing/2014/main" id="{EC44946C-907E-7F9C-12E3-9461CB969F16}"/>
              </a:ext>
            </a:extLst>
          </p:cNvPr>
          <p:cNvPicPr>
            <a:picLocks noChangeAspect="1"/>
          </p:cNvPicPr>
          <p:nvPr/>
        </p:nvPicPr>
        <p:blipFill>
          <a:blip r:embed="rId2"/>
          <a:stretch>
            <a:fillRect/>
          </a:stretch>
        </p:blipFill>
        <p:spPr>
          <a:xfrm>
            <a:off x="1083963" y="761663"/>
            <a:ext cx="9420225" cy="3714750"/>
          </a:xfrm>
          <a:prstGeom prst="rect">
            <a:avLst/>
          </a:prstGeom>
        </p:spPr>
      </p:pic>
      <p:sp>
        <p:nvSpPr>
          <p:cNvPr id="7" name="TextBox 6">
            <a:extLst>
              <a:ext uri="{FF2B5EF4-FFF2-40B4-BE49-F238E27FC236}">
                <a16:creationId xmlns:a16="http://schemas.microsoft.com/office/drawing/2014/main" id="{CA9697E4-E4FF-3079-15B2-0CC59CB56A72}"/>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were consistently low, all under 0.0015.</a:t>
            </a:r>
          </a:p>
          <a:p>
            <a:pPr marL="285750" indent="-285750">
              <a:spcAft>
                <a:spcPts val="1200"/>
              </a:spcAft>
              <a:buFont typeface="Arial" panose="020B0604020202020204" pitchFamily="34" charset="0"/>
              <a:buChar char="•"/>
            </a:pPr>
            <a:r>
              <a:rPr lang="en-US" sz="1300" dirty="0">
                <a:ea typeface="+mn-lt"/>
                <a:cs typeface="+mn-lt"/>
              </a:rPr>
              <a:t>A temporary spike was observed in Apr 2025 (~0.0048), followed by a gradual decline through Jul 2025.</a:t>
            </a:r>
          </a:p>
          <a:p>
            <a:pPr marL="285750" indent="-285750">
              <a:spcAft>
                <a:spcPts val="1200"/>
              </a:spcAft>
              <a:buFont typeface="Arial" panose="020B0604020202020204" pitchFamily="34" charset="0"/>
              <a:buChar char="•"/>
            </a:pPr>
            <a:r>
              <a:rPr lang="en-US" sz="1300" dirty="0">
                <a:ea typeface="+mn-lt"/>
                <a:cs typeface="+mn-lt"/>
              </a:rPr>
              <a:t>All CSI values remained far below the 0.1 threshold, indicating no significant data drift.</a:t>
            </a:r>
            <a:endParaRPr lang="en-US" sz="1300" dirty="0"/>
          </a:p>
        </p:txBody>
      </p:sp>
    </p:spTree>
    <p:extLst>
      <p:ext uri="{BB962C8B-B14F-4D97-AF65-F5344CB8AC3E}">
        <p14:creationId xmlns:p14="http://schemas.microsoft.com/office/powerpoint/2010/main" val="3302661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C57DD-F179-5B69-E5D9-13DA0C7582EF}"/>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B74CCFDF-7504-FB32-2F3C-A9E64E25692F}"/>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8: ln_ref2_type</a:t>
            </a:r>
            <a:r>
              <a:rPr lang="en-US" sz="2500" dirty="0">
                <a:ea typeface="+mj-lt"/>
                <a:cs typeface="+mj-lt"/>
              </a:rPr>
              <a:t> </a:t>
            </a:r>
            <a:r>
              <a:rPr lang="en-IN" sz="2500" dirty="0">
                <a:ea typeface="+mj-lt"/>
                <a:cs typeface="+mj-lt"/>
              </a:rPr>
              <a:t>( 1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E9D02E1D-892D-7425-2460-4B6D832410D6}"/>
              </a:ext>
            </a:extLst>
          </p:cNvPr>
          <p:cNvSpPr txBox="1"/>
          <p:nvPr/>
        </p:nvSpPr>
        <p:spPr>
          <a:xfrm>
            <a:off x="296235" y="536581"/>
            <a:ext cx="8427433" cy="292388"/>
          </a:xfrm>
          <a:prstGeom prst="rect">
            <a:avLst/>
          </a:prstGeom>
          <a:noFill/>
        </p:spPr>
        <p:txBody>
          <a:bodyPr wrap="square" rtlCol="0">
            <a:spAutoFit/>
          </a:bodyPr>
          <a:lstStyle/>
          <a:p>
            <a:r>
              <a:rPr lang="en-US" sz="1300"/>
              <a:t>Relationship of the second reference person to the individual (e.g., sibling, friend, spouse).</a:t>
            </a:r>
            <a:endParaRPr lang="en-IN" sz="1300"/>
          </a:p>
        </p:txBody>
      </p:sp>
      <p:sp>
        <p:nvSpPr>
          <p:cNvPr id="13" name="Slide Number Placeholder 1">
            <a:extLst>
              <a:ext uri="{FF2B5EF4-FFF2-40B4-BE49-F238E27FC236}">
                <a16:creationId xmlns:a16="http://schemas.microsoft.com/office/drawing/2014/main" id="{02898875-8451-2E10-D160-923D3854199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46</a:t>
            </a:fld>
            <a:endParaRPr lang="en-PH"/>
          </a:p>
        </p:txBody>
      </p:sp>
      <p:pic>
        <p:nvPicPr>
          <p:cNvPr id="3" name="Picture 2">
            <a:extLst>
              <a:ext uri="{FF2B5EF4-FFF2-40B4-BE49-F238E27FC236}">
                <a16:creationId xmlns:a16="http://schemas.microsoft.com/office/drawing/2014/main" id="{8DA52F80-54DD-CBBC-7BDB-A45F764772DC}"/>
              </a:ext>
            </a:extLst>
          </p:cNvPr>
          <p:cNvPicPr>
            <a:picLocks noChangeAspect="1"/>
          </p:cNvPicPr>
          <p:nvPr/>
        </p:nvPicPr>
        <p:blipFill>
          <a:blip r:embed="rId2"/>
          <a:stretch>
            <a:fillRect/>
          </a:stretch>
        </p:blipFill>
        <p:spPr>
          <a:xfrm>
            <a:off x="296236" y="828969"/>
            <a:ext cx="5949290" cy="5623590"/>
          </a:xfrm>
          <a:prstGeom prst="rect">
            <a:avLst/>
          </a:prstGeom>
        </p:spPr>
      </p:pic>
      <p:pic>
        <p:nvPicPr>
          <p:cNvPr id="5" name="Picture 4">
            <a:extLst>
              <a:ext uri="{FF2B5EF4-FFF2-40B4-BE49-F238E27FC236}">
                <a16:creationId xmlns:a16="http://schemas.microsoft.com/office/drawing/2014/main" id="{41F89124-B4BE-3B02-4EAE-288FE47FAFF1}"/>
              </a:ext>
            </a:extLst>
          </p:cNvPr>
          <p:cNvPicPr>
            <a:picLocks noChangeAspect="1"/>
          </p:cNvPicPr>
          <p:nvPr/>
        </p:nvPicPr>
        <p:blipFill>
          <a:blip r:embed="rId3"/>
          <a:stretch>
            <a:fillRect/>
          </a:stretch>
        </p:blipFill>
        <p:spPr>
          <a:xfrm>
            <a:off x="6426678" y="3165894"/>
            <a:ext cx="5633050" cy="1964963"/>
          </a:xfrm>
          <a:prstGeom prst="rect">
            <a:avLst/>
          </a:prstGeom>
        </p:spPr>
      </p:pic>
    </p:spTree>
    <p:extLst>
      <p:ext uri="{BB962C8B-B14F-4D97-AF65-F5344CB8AC3E}">
        <p14:creationId xmlns:p14="http://schemas.microsoft.com/office/powerpoint/2010/main" val="1619824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5E0EA-F388-FEF6-07B3-CBBF3D666E37}"/>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28DCAE03-F029-1E74-A7AB-CCB0E958348D}"/>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9D409990-A9DE-309B-307E-831AE7893A43}"/>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8: ln_ref2_type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0A7156DE-DC69-F456-3556-7207E69D61D9}"/>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47</a:t>
            </a:fld>
            <a:endParaRPr lang="en-PH"/>
          </a:p>
        </p:txBody>
      </p:sp>
      <p:sp>
        <p:nvSpPr>
          <p:cNvPr id="5" name="Rectangle 4">
            <a:extLst>
              <a:ext uri="{FF2B5EF4-FFF2-40B4-BE49-F238E27FC236}">
                <a16:creationId xmlns:a16="http://schemas.microsoft.com/office/drawing/2014/main" id="{3B1AC8DD-BE95-FB8D-7E90-1E840DB8D973}"/>
              </a:ext>
            </a:extLst>
          </p:cNvPr>
          <p:cNvSpPr/>
          <p:nvPr/>
        </p:nvSpPr>
        <p:spPr>
          <a:xfrm>
            <a:off x="366692" y="1416277"/>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and blue lines are closely aligned, validating the model’s use of this feature.</a:t>
            </a:r>
          </a:p>
          <a:p>
            <a:pPr marL="285750" indent="-285750">
              <a:spcAft>
                <a:spcPts val="1200"/>
              </a:spcAft>
              <a:buFont typeface="Arial" panose="020B0604020202020204" pitchFamily="34" charset="0"/>
              <a:buChar char="•"/>
            </a:pPr>
            <a:r>
              <a:rPr lang="en-US" sz="1300" dirty="0">
                <a:solidFill>
                  <a:srgbClr val="000000"/>
                </a:solidFill>
              </a:rPr>
              <a:t>The consistent gap from the purple substituted prediction line further confirms the feature’s predictive value.</a:t>
            </a:r>
          </a:p>
          <a:p>
            <a:pPr marL="285750" indent="-285750">
              <a:spcAft>
                <a:spcPts val="1200"/>
              </a:spcAft>
              <a:buFont typeface="Arial" panose="020B0604020202020204" pitchFamily="34" charset="0"/>
              <a:buChar char="•"/>
            </a:pPr>
            <a:r>
              <a:rPr lang="en-US" sz="1300" dirty="0">
                <a:solidFill>
                  <a:srgbClr val="000000"/>
                </a:solidFill>
              </a:rPr>
              <a:t>Green bars show a well-balanced spread across WOE bins, supporting stable model learning.</a:t>
            </a:r>
          </a:p>
          <a:p>
            <a:pPr marL="285750" indent="-285750">
              <a:spcAft>
                <a:spcPts val="1200"/>
              </a:spcAft>
              <a:buFont typeface="Arial" panose="020B0604020202020204" pitchFamily="34" charset="0"/>
              <a:buChar char="•"/>
            </a:pPr>
            <a:r>
              <a:rPr lang="en-US" sz="1300" dirty="0">
                <a:solidFill>
                  <a:srgbClr val="000000"/>
                </a:solidFill>
              </a:rPr>
              <a:t>A clear decrease in the target rate is observed across bins, aligning with WOE logic and improving model stratification of risk profiles.</a:t>
            </a:r>
            <a:endParaRPr lang="en-GB" sz="1300" dirty="0">
              <a:solidFill>
                <a:srgbClr val="000000"/>
              </a:solidFill>
            </a:endParaRPr>
          </a:p>
        </p:txBody>
      </p:sp>
      <p:pic>
        <p:nvPicPr>
          <p:cNvPr id="6" name="Picture 5">
            <a:extLst>
              <a:ext uri="{FF2B5EF4-FFF2-40B4-BE49-F238E27FC236}">
                <a16:creationId xmlns:a16="http://schemas.microsoft.com/office/drawing/2014/main" id="{044C0E20-35BB-24CF-3631-148DBB0F6C45}"/>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E825C81C-182E-B636-9932-3D24D5408C87}"/>
              </a:ext>
            </a:extLst>
          </p:cNvPr>
          <p:cNvPicPr>
            <a:picLocks noChangeAspect="1"/>
          </p:cNvPicPr>
          <p:nvPr/>
        </p:nvPicPr>
        <p:blipFill>
          <a:blip r:embed="rId3"/>
          <a:stretch>
            <a:fillRect/>
          </a:stretch>
        </p:blipFill>
        <p:spPr>
          <a:xfrm>
            <a:off x="4063041" y="1386029"/>
            <a:ext cx="8128958" cy="5471971"/>
          </a:xfrm>
          <a:prstGeom prst="rect">
            <a:avLst/>
          </a:prstGeom>
        </p:spPr>
      </p:pic>
    </p:spTree>
    <p:extLst>
      <p:ext uri="{BB962C8B-B14F-4D97-AF65-F5344CB8AC3E}">
        <p14:creationId xmlns:p14="http://schemas.microsoft.com/office/powerpoint/2010/main" val="4069902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D33D-AD40-4B24-F99E-A4329FB41478}"/>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23ECDAEE-5932-51BB-E4DE-A52C4B918C1E}"/>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0FBA417B-04E1-B71D-EEEB-52D9E32D574D}"/>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8: ln_ref2_type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3B0C6408-5FFB-6024-C5AE-34311E70544D}"/>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48</a:t>
            </a:fld>
            <a:endParaRPr lang="en-PH"/>
          </a:p>
        </p:txBody>
      </p:sp>
      <p:sp>
        <p:nvSpPr>
          <p:cNvPr id="2" name="TextBox 1">
            <a:extLst>
              <a:ext uri="{FF2B5EF4-FFF2-40B4-BE49-F238E27FC236}">
                <a16:creationId xmlns:a16="http://schemas.microsoft.com/office/drawing/2014/main" id="{6137E6BA-DBAF-7ED1-ECDE-AF72C3F3FEC0}"/>
              </a:ext>
            </a:extLst>
          </p:cNvPr>
          <p:cNvSpPr txBox="1"/>
          <p:nvPr/>
        </p:nvSpPr>
        <p:spPr>
          <a:xfrm>
            <a:off x="8121213" y="1414100"/>
            <a:ext cx="3584832" cy="280076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"Friend" and "Sibling" categories lead consistently around 23–24%, while "Child" and "Spouse" show a gradual upward trend into the 16–18% range.</a:t>
            </a:r>
          </a:p>
          <a:p>
            <a:pPr marL="285750" indent="-285750">
              <a:spcAft>
                <a:spcPts val="1200"/>
              </a:spcAft>
              <a:buFont typeface="Arial" panose="020B0604020202020204" pitchFamily="34" charset="0"/>
              <a:buChar char="•"/>
            </a:pPr>
            <a:r>
              <a:rPr lang="en-US" sz="1300" dirty="0"/>
              <a:t>"Parent" and "Co-worker" proportions decline slightly over time, moving from 13.0% and 11.1% to 12.9% and 7.0% respectively, indicating slow user shift.</a:t>
            </a:r>
          </a:p>
          <a:p>
            <a:pPr marL="285750" indent="-285750">
              <a:spcAft>
                <a:spcPts val="1200"/>
              </a:spcAft>
              <a:buFont typeface="Arial" panose="020B0604020202020204" pitchFamily="34" charset="0"/>
              <a:buChar char="•"/>
            </a:pPr>
            <a:r>
              <a:rPr lang="en-US" sz="1300" dirty="0"/>
              <a:t>No spikes or drop-offs are observed, and all relationship types maintain a smooth trend—confirming feature stability for referral behavior modeling.</a:t>
            </a:r>
            <a:endParaRPr lang="en-IN" sz="1300" dirty="0"/>
          </a:p>
        </p:txBody>
      </p:sp>
      <p:graphicFrame>
        <p:nvGraphicFramePr>
          <p:cNvPr id="6" name="Table 5">
            <a:extLst>
              <a:ext uri="{FF2B5EF4-FFF2-40B4-BE49-F238E27FC236}">
                <a16:creationId xmlns:a16="http://schemas.microsoft.com/office/drawing/2014/main" id="{36789236-C222-6976-C658-A950A10BCB24}"/>
              </a:ext>
            </a:extLst>
          </p:cNvPr>
          <p:cNvGraphicFramePr>
            <a:graphicFrameLocks noGrp="1"/>
          </p:cNvGraphicFramePr>
          <p:nvPr>
            <p:extLst>
              <p:ext uri="{D42A27DB-BD31-4B8C-83A1-F6EECF244321}">
                <p14:modId xmlns:p14="http://schemas.microsoft.com/office/powerpoint/2010/main" val="78733121"/>
              </p:ext>
            </p:extLst>
          </p:nvPr>
        </p:nvGraphicFramePr>
        <p:xfrm>
          <a:off x="569779" y="783604"/>
          <a:ext cx="7226304" cy="5674333"/>
        </p:xfrm>
        <a:graphic>
          <a:graphicData uri="http://schemas.openxmlformats.org/drawingml/2006/table">
            <a:tbl>
              <a:tblPr/>
              <a:tblGrid>
                <a:gridCol w="913832">
                  <a:extLst>
                    <a:ext uri="{9D8B030D-6E8A-4147-A177-3AD203B41FA5}">
                      <a16:colId xmlns:a16="http://schemas.microsoft.com/office/drawing/2014/main" val="742639850"/>
                    </a:ext>
                  </a:extLst>
                </a:gridCol>
                <a:gridCol w="674830">
                  <a:extLst>
                    <a:ext uri="{9D8B030D-6E8A-4147-A177-3AD203B41FA5}">
                      <a16:colId xmlns:a16="http://schemas.microsoft.com/office/drawing/2014/main" val="2986184953"/>
                    </a:ext>
                  </a:extLst>
                </a:gridCol>
                <a:gridCol w="674830">
                  <a:extLst>
                    <a:ext uri="{9D8B030D-6E8A-4147-A177-3AD203B41FA5}">
                      <a16:colId xmlns:a16="http://schemas.microsoft.com/office/drawing/2014/main" val="1589066959"/>
                    </a:ext>
                  </a:extLst>
                </a:gridCol>
                <a:gridCol w="674830">
                  <a:extLst>
                    <a:ext uri="{9D8B030D-6E8A-4147-A177-3AD203B41FA5}">
                      <a16:colId xmlns:a16="http://schemas.microsoft.com/office/drawing/2014/main" val="1707215344"/>
                    </a:ext>
                  </a:extLst>
                </a:gridCol>
                <a:gridCol w="674830">
                  <a:extLst>
                    <a:ext uri="{9D8B030D-6E8A-4147-A177-3AD203B41FA5}">
                      <a16:colId xmlns:a16="http://schemas.microsoft.com/office/drawing/2014/main" val="2356482927"/>
                    </a:ext>
                  </a:extLst>
                </a:gridCol>
                <a:gridCol w="674830">
                  <a:extLst>
                    <a:ext uri="{9D8B030D-6E8A-4147-A177-3AD203B41FA5}">
                      <a16:colId xmlns:a16="http://schemas.microsoft.com/office/drawing/2014/main" val="2866257392"/>
                    </a:ext>
                  </a:extLst>
                </a:gridCol>
                <a:gridCol w="674830">
                  <a:extLst>
                    <a:ext uri="{9D8B030D-6E8A-4147-A177-3AD203B41FA5}">
                      <a16:colId xmlns:a16="http://schemas.microsoft.com/office/drawing/2014/main" val="1316028567"/>
                    </a:ext>
                  </a:extLst>
                </a:gridCol>
                <a:gridCol w="674830">
                  <a:extLst>
                    <a:ext uri="{9D8B030D-6E8A-4147-A177-3AD203B41FA5}">
                      <a16:colId xmlns:a16="http://schemas.microsoft.com/office/drawing/2014/main" val="1297077265"/>
                    </a:ext>
                  </a:extLst>
                </a:gridCol>
                <a:gridCol w="674830">
                  <a:extLst>
                    <a:ext uri="{9D8B030D-6E8A-4147-A177-3AD203B41FA5}">
                      <a16:colId xmlns:a16="http://schemas.microsoft.com/office/drawing/2014/main" val="1174075246"/>
                    </a:ext>
                  </a:extLst>
                </a:gridCol>
                <a:gridCol w="112472">
                  <a:extLst>
                    <a:ext uri="{9D8B030D-6E8A-4147-A177-3AD203B41FA5}">
                      <a16:colId xmlns:a16="http://schemas.microsoft.com/office/drawing/2014/main" val="3035189095"/>
                    </a:ext>
                  </a:extLst>
                </a:gridCol>
                <a:gridCol w="801360">
                  <a:extLst>
                    <a:ext uri="{9D8B030D-6E8A-4147-A177-3AD203B41FA5}">
                      <a16:colId xmlns:a16="http://schemas.microsoft.com/office/drawing/2014/main" val="1582416022"/>
                    </a:ext>
                  </a:extLst>
                </a:gridCol>
              </a:tblGrid>
              <a:tr h="661633">
                <a:tc>
                  <a:txBody>
                    <a:bodyPr/>
                    <a:lstStyle/>
                    <a:p>
                      <a:pPr algn="ctr" fontAlgn="ctr"/>
                      <a:r>
                        <a:rPr lang="en-IN" sz="1000" b="1" i="0" u="none" strike="noStrike">
                          <a:solidFill>
                            <a:srgbClr val="000000"/>
                          </a:solidFill>
                          <a:effectLst/>
                          <a:latin typeface="Calibri" panose="020F0502020204030204" pitchFamily="34" charset="0"/>
                        </a:rPr>
                        <a:t>ln_ref2_type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Sibling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Friend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Child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Spouse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Parent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Co-worker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48717"/>
                  </a:ext>
                </a:extLst>
              </a:tr>
              <a:tr h="417725">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1000" b="0" i="0" u="none" strike="noStrike">
                          <a:solidFill>
                            <a:srgbClr val="000000"/>
                          </a:solidFill>
                          <a:effectLst/>
                          <a:latin typeface="Calibri" panose="020F0502020204030204" pitchFamily="34"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ctr" fontAlgn="ctr"/>
                      <a:r>
                        <a:rPr lang="en-IN" sz="1000" b="0" i="0" u="none" strike="noStrike">
                          <a:solidFill>
                            <a:srgbClr val="F1F1F1"/>
                          </a:solidFill>
                          <a:effectLst/>
                          <a:latin typeface="Calibri" panose="020F0502020204030204" pitchFamily="34" charset="0"/>
                        </a:rPr>
                        <a:t>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86E"/>
                    </a:solidFill>
                  </a:tcPr>
                </a:tc>
                <a:tc>
                  <a:txBody>
                    <a:bodyPr/>
                    <a:lstStyle/>
                    <a:p>
                      <a:pPr algn="ctr" fontAlgn="ctr"/>
                      <a:r>
                        <a:rPr lang="en-IN" sz="1000" b="0" i="0" u="none" strike="noStrike">
                          <a:solidFill>
                            <a:srgbClr val="F1F1F1"/>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r>
                        <a:rPr lang="en-IN" sz="1000" b="0" i="0" u="none" strike="noStrike">
                          <a:solidFill>
                            <a:srgbClr val="000000"/>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a:solidFill>
                            <a:srgbClr val="000000"/>
                          </a:solidFill>
                          <a:effectLst/>
                          <a:latin typeface="Calibri" panose="020F0502020204030204" pitchFamily="34" charset="0"/>
                        </a:rPr>
                        <a:t>11.1%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9007848"/>
                  </a:ext>
                </a:extLst>
              </a:tr>
              <a:tr h="417725">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24.6%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5787327"/>
                  </a:ext>
                </a:extLst>
              </a:tr>
              <a:tr h="417725">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23.1%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r>
                        <a:rPr lang="en-IN" sz="1000" b="0" i="0" u="none" strike="noStrike">
                          <a:solidFill>
                            <a:srgbClr val="000000"/>
                          </a:solidFill>
                          <a:effectLst/>
                          <a:latin typeface="Calibri" panose="020F0502020204030204" pitchFamily="34" charset="0"/>
                        </a:rPr>
                        <a:t>15.0%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D78"/>
                    </a:solidFill>
                  </a:tcPr>
                </a:tc>
                <a:tc>
                  <a:txBody>
                    <a:bodyPr/>
                    <a:lstStyle/>
                    <a:p>
                      <a:pPr algn="ctr" fontAlgn="ctr"/>
                      <a:r>
                        <a:rPr lang="en-IN" sz="1000" b="0" i="0" u="none" strike="noStrike">
                          <a:solidFill>
                            <a:srgbClr val="000000"/>
                          </a:solidFill>
                          <a:effectLst/>
                          <a:latin typeface="Calibri" panose="020F0502020204030204" pitchFamily="34" charset="0"/>
                        </a:rPr>
                        <a:t>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DCA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5586088"/>
                  </a:ext>
                </a:extLst>
              </a:tr>
              <a:tr h="417725">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22.9%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1000" b="0" i="0" u="none" strike="noStrike">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15.6%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007100"/>
                  </a:ext>
                </a:extLst>
              </a:tr>
              <a:tr h="417725">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22.3%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C57C"/>
                    </a:solid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r>
                        <a:rPr lang="en-IN" sz="1000" b="0" i="0" u="none" strike="noStrike">
                          <a:solidFill>
                            <a:srgbClr val="000000"/>
                          </a:solidFill>
                          <a:effectLst/>
                          <a:latin typeface="Calibri" panose="020F0502020204030204" pitchFamily="34" charset="0"/>
                        </a:rPr>
                        <a:t>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28529"/>
                  </a:ext>
                </a:extLst>
              </a:tr>
              <a:tr h="417725">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1000" b="0" i="0" u="none" strike="noStrike">
                          <a:solidFill>
                            <a:srgbClr val="000000"/>
                          </a:solidFill>
                          <a:effectLst/>
                          <a:latin typeface="Calibri" panose="020F0502020204030204" pitchFamily="34" charset="0"/>
                        </a:rPr>
                        <a:t>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613222"/>
                  </a:ext>
                </a:extLst>
              </a:tr>
              <a:tr h="417725">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r>
                        <a:rPr lang="en-IN" sz="1000" b="0" i="0" u="none" strike="noStrike">
                          <a:solidFill>
                            <a:srgbClr val="000000"/>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483"/>
                    </a:solidFill>
                  </a:tcPr>
                </a:tc>
                <a:tc>
                  <a:txBody>
                    <a:bodyPr/>
                    <a:lstStyle/>
                    <a:p>
                      <a:pPr algn="ctr" fontAlgn="ctr"/>
                      <a:r>
                        <a:rPr lang="en-IN" sz="1000" b="0" i="0" u="none" strike="noStrike">
                          <a:solidFill>
                            <a:srgbClr val="000000"/>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1000" b="0" i="0" u="none" strike="noStrike">
                          <a:solidFill>
                            <a:srgbClr val="000000"/>
                          </a:solidFill>
                          <a:effectLst/>
                          <a:latin typeface="Calibri" panose="020F0502020204030204" pitchFamily="34" charset="0"/>
                        </a:rPr>
                        <a:t>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213944"/>
                  </a:ext>
                </a:extLst>
              </a:tr>
              <a:tr h="417725">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r>
                        <a:rPr lang="en-IN" sz="1000" b="0" i="0" u="none" strike="noStrike">
                          <a:solidFill>
                            <a:srgbClr val="000000"/>
                          </a:solidFill>
                          <a:effectLst/>
                          <a:latin typeface="Calibri" panose="020F0502020204030204" pitchFamily="34" charset="0"/>
                        </a:rPr>
                        <a:t>15.4%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r>
                        <a:rPr lang="en-IN" sz="1000" b="0" i="0" u="none" strike="noStrike">
                          <a:solidFill>
                            <a:srgbClr val="000000"/>
                          </a:solidFill>
                          <a:effectLst/>
                          <a:latin typeface="Calibri" panose="020F0502020204030204" pitchFamily="34" charset="0"/>
                        </a:rPr>
                        <a:t>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0176088"/>
                  </a:ext>
                </a:extLst>
              </a:tr>
              <a:tr h="417725">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r>
                        <a:rPr lang="en-IN" sz="1000" b="0" i="0" u="none" strike="noStrike">
                          <a:solidFill>
                            <a:srgbClr val="000000"/>
                          </a:solidFill>
                          <a:effectLst/>
                          <a:latin typeface="Calibri" panose="020F0502020204030204" pitchFamily="34" charset="0"/>
                        </a:rPr>
                        <a:t>13.4%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r>
                        <a:rPr lang="en-IN" sz="1000" b="0" i="0" u="none" strike="noStrike">
                          <a:solidFill>
                            <a:srgbClr val="000000"/>
                          </a:solidFill>
                          <a:effectLst/>
                          <a:latin typeface="Calibri" panose="020F0502020204030204" pitchFamily="34" charset="0"/>
                        </a:rPr>
                        <a:t>7.9%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E7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5160699"/>
                  </a:ext>
                </a:extLst>
              </a:tr>
              <a:tr h="417725">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000000"/>
                          </a:solidFill>
                          <a:effectLst/>
                          <a:latin typeface="Calibri" panose="020F0502020204030204" pitchFamily="34" charset="0"/>
                        </a:rPr>
                        <a:t>22.9%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F79"/>
                    </a:solidFill>
                  </a:tcPr>
                </a:tc>
                <a:tc>
                  <a:txBody>
                    <a:bodyPr/>
                    <a:lstStyle/>
                    <a:p>
                      <a:pPr algn="ctr" fontAlgn="ctr"/>
                      <a:r>
                        <a:rPr lang="en-IN" sz="1000" b="0" i="0" u="none" strike="noStrike">
                          <a:solidFill>
                            <a:srgbClr val="000000"/>
                          </a:solidFill>
                          <a:effectLst/>
                          <a:latin typeface="Calibri" panose="020F0502020204030204" pitchFamily="34" charset="0"/>
                        </a:rPr>
                        <a:t>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r>
                        <a:rPr lang="en-IN" sz="1000" b="0" i="0" u="none" strike="noStrike">
                          <a:solidFill>
                            <a:srgbClr val="000000"/>
                          </a:solidFill>
                          <a:effectLst/>
                          <a:latin typeface="Calibri" panose="020F0502020204030204" pitchFamily="34" charset="0"/>
                        </a:rPr>
                        <a:t>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ECF7E"/>
                    </a:solidFill>
                  </a:tcPr>
                </a:tc>
                <a:tc>
                  <a:txBody>
                    <a:bodyPr/>
                    <a:lstStyle/>
                    <a:p>
                      <a:pPr algn="ctr" fontAlgn="ctr"/>
                      <a:r>
                        <a:rPr lang="en-IN" sz="1000" b="0" i="0" u="none" strike="noStrike">
                          <a:solidFill>
                            <a:srgbClr val="000000"/>
                          </a:solidFill>
                          <a:effectLst/>
                          <a:latin typeface="Calibri" panose="020F0502020204030204" pitchFamily="34" charset="0"/>
                        </a:rPr>
                        <a:t>13.4%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509316"/>
                  </a:ext>
                </a:extLst>
              </a:tr>
              <a:tr h="417725">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r>
                        <a:rPr lang="en-IN" sz="1000" b="0" i="0" u="none" strike="noStrike">
                          <a:solidFill>
                            <a:srgbClr val="F1F1F1"/>
                          </a:solidFill>
                          <a:effectLst/>
                          <a:latin typeface="Calibri" panose="020F0502020204030204" pitchFamily="34" charset="0"/>
                        </a:rPr>
                        <a:t>22.4%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r>
                        <a:rPr lang="en-IN" sz="1000" b="0" i="0" u="none" strike="noStrike">
                          <a:solidFill>
                            <a:srgbClr val="000000"/>
                          </a:solidFill>
                          <a:effectLst/>
                          <a:latin typeface="Calibri" panose="020F0502020204030204" pitchFamily="34" charset="0"/>
                        </a:rPr>
                        <a:t>17.7%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r>
                        <a:rPr lang="en-IN" sz="1000" b="0" i="0" u="none" strike="noStrike">
                          <a:solidFill>
                            <a:srgbClr val="000000"/>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251649"/>
                  </a:ext>
                </a:extLst>
              </a:tr>
              <a:tr h="417725">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000000"/>
                          </a:solidFill>
                          <a:effectLst/>
                          <a:latin typeface="Calibri" panose="020F0502020204030204" pitchFamily="34" charset="0"/>
                        </a:rPr>
                        <a:t>17.5%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r>
                        <a:rPr lang="en-IN" sz="1000" b="0" i="0" u="none" strike="noStrike">
                          <a:solidFill>
                            <a:srgbClr val="000000"/>
                          </a:solidFill>
                          <a:effectLst/>
                          <a:latin typeface="Calibri" panose="020F0502020204030204" pitchFamily="34" charset="0"/>
                        </a:rPr>
                        <a:t>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r>
                        <a:rPr lang="en-IN" sz="1000" b="0" i="0" u="none" strike="noStrike">
                          <a:solidFill>
                            <a:srgbClr val="000000"/>
                          </a:solidFill>
                          <a:effectLst/>
                          <a:latin typeface="Calibri" panose="020F0502020204030204" pitchFamily="34" charset="0"/>
                        </a:rPr>
                        <a:t>12.9%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r>
                        <a:rPr lang="en-IN" sz="1000" b="0" i="0" u="none" strike="noStrike">
                          <a:solidFill>
                            <a:srgbClr val="F1F1F1"/>
                          </a:solidFill>
                          <a:effectLst/>
                          <a:latin typeface="Calibri" panose="020F0502020204030204" pitchFamily="34" charset="0"/>
                        </a:rPr>
                        <a:t>7.0%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693239"/>
                  </a:ext>
                </a:extLst>
              </a:tr>
            </a:tbl>
          </a:graphicData>
        </a:graphic>
      </p:graphicFrame>
    </p:spTree>
    <p:extLst>
      <p:ext uri="{BB962C8B-B14F-4D97-AF65-F5344CB8AC3E}">
        <p14:creationId xmlns:p14="http://schemas.microsoft.com/office/powerpoint/2010/main" val="3835142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619A5-D4A8-C896-6AC7-76644506B52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0DEBC75E-E355-06A8-85AC-E17B5CD1B212}"/>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8: ln_ref2_type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CFD6DBE9-A83D-C49E-CCB0-B8E5DD43A10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49</a:t>
            </a:fld>
            <a:endParaRPr lang="en-PH"/>
          </a:p>
        </p:txBody>
      </p:sp>
      <p:pic>
        <p:nvPicPr>
          <p:cNvPr id="7" name="Picture 6">
            <a:extLst>
              <a:ext uri="{FF2B5EF4-FFF2-40B4-BE49-F238E27FC236}">
                <a16:creationId xmlns:a16="http://schemas.microsoft.com/office/drawing/2014/main" id="{85F446DA-7CD1-23AE-53C4-4923F3370F63}"/>
              </a:ext>
            </a:extLst>
          </p:cNvPr>
          <p:cNvPicPr>
            <a:picLocks noChangeAspect="1"/>
          </p:cNvPicPr>
          <p:nvPr/>
        </p:nvPicPr>
        <p:blipFill>
          <a:blip r:embed="rId2"/>
          <a:stretch>
            <a:fillRect/>
          </a:stretch>
        </p:blipFill>
        <p:spPr>
          <a:xfrm>
            <a:off x="1013295" y="820952"/>
            <a:ext cx="9420225" cy="3714750"/>
          </a:xfrm>
          <a:prstGeom prst="rect">
            <a:avLst/>
          </a:prstGeom>
        </p:spPr>
      </p:pic>
      <p:sp>
        <p:nvSpPr>
          <p:cNvPr id="8" name="TextBox 7">
            <a:extLst>
              <a:ext uri="{FF2B5EF4-FFF2-40B4-BE49-F238E27FC236}">
                <a16:creationId xmlns:a16="http://schemas.microsoft.com/office/drawing/2014/main" id="{10A85091-5083-4356-A3BF-5BDD59A103E7}"/>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in the baseline period (Aug 2024 to Jan 2025) were consistently low, all below 0.003.</a:t>
            </a:r>
          </a:p>
          <a:p>
            <a:pPr marL="285750" indent="-285750">
              <a:spcAft>
                <a:spcPts val="1200"/>
              </a:spcAft>
              <a:buFont typeface="Arial" panose="020B0604020202020204" pitchFamily="34" charset="0"/>
              <a:buChar char="•"/>
            </a:pPr>
            <a:r>
              <a:rPr lang="en-US" sz="1300" dirty="0">
                <a:ea typeface="+mn-lt"/>
                <a:cs typeface="+mn-lt"/>
              </a:rPr>
              <a:t>A gradual and consistent increase was seen during the Test/OOT period (Feb to Jul 2025), peaking at ~0.0146 in Jul 2025.</a:t>
            </a:r>
          </a:p>
          <a:p>
            <a:pPr marL="285750" indent="-285750">
              <a:spcAft>
                <a:spcPts val="1200"/>
              </a:spcAft>
              <a:buFont typeface="Arial" panose="020B0604020202020204" pitchFamily="34" charset="0"/>
              <a:buChar char="•"/>
            </a:pPr>
            <a:r>
              <a:rPr lang="en-US" sz="1300" dirty="0">
                <a:ea typeface="+mn-lt"/>
                <a:cs typeface="+mn-lt"/>
              </a:rPr>
              <a:t>Despite the upward trend, all values stayed well below the 0.1 threshold, indicating no significant data drift.</a:t>
            </a:r>
            <a:endParaRPr lang="en-US" sz="1300" dirty="0"/>
          </a:p>
        </p:txBody>
      </p:sp>
    </p:spTree>
    <p:extLst>
      <p:ext uri="{BB962C8B-B14F-4D97-AF65-F5344CB8AC3E}">
        <p14:creationId xmlns:p14="http://schemas.microsoft.com/office/powerpoint/2010/main" val="791202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3B273-EAF2-AD47-6D2E-E8A5DB30A30B}"/>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5" name="Group 4">
            <a:extLst>
              <a:ext uri="{FF2B5EF4-FFF2-40B4-BE49-F238E27FC236}">
                <a16:creationId xmlns:a16="http://schemas.microsoft.com/office/drawing/2014/main" id="{659A6AF0-99CD-B9FF-0C9C-BCF39703DA14}"/>
              </a:ext>
            </a:extLst>
          </p:cNvPr>
          <p:cNvGrpSpPr/>
          <p:nvPr/>
        </p:nvGrpSpPr>
        <p:grpSpPr>
          <a:xfrm>
            <a:off x="399102" y="2273104"/>
            <a:ext cx="11641326" cy="2365482"/>
            <a:chOff x="367191" y="2273105"/>
            <a:chExt cx="9203791" cy="1806052"/>
          </a:xfrm>
        </p:grpSpPr>
        <p:sp>
          <p:nvSpPr>
            <p:cNvPr id="6" name="Arrow: Chevron 5">
              <a:extLst>
                <a:ext uri="{FF2B5EF4-FFF2-40B4-BE49-F238E27FC236}">
                  <a16:creationId xmlns:a16="http://schemas.microsoft.com/office/drawing/2014/main" id="{C4F274F8-1062-EEB7-1FE4-5F76D9ABD5E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TextBox 3">
              <a:extLst>
                <a:ext uri="{FF2B5EF4-FFF2-40B4-BE49-F238E27FC236}">
                  <a16:creationId xmlns:a16="http://schemas.microsoft.com/office/drawing/2014/main" id="{3685D584-4F2C-FD07-F734-31CEC2203F49}"/>
                </a:ext>
              </a:extLst>
            </p:cNvPr>
            <p:cNvSpPr txBox="1"/>
            <p:nvPr/>
          </p:nvSpPr>
          <p:spPr>
            <a:xfrm>
              <a:off x="533546" y="3585681"/>
              <a:ext cx="2102798"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IV  &gt; 0.01</a:t>
              </a:r>
            </a:p>
          </p:txBody>
        </p:sp>
        <p:sp>
          <p:nvSpPr>
            <p:cNvPr id="8" name="Arrow: Chevron 7">
              <a:extLst>
                <a:ext uri="{FF2B5EF4-FFF2-40B4-BE49-F238E27FC236}">
                  <a16:creationId xmlns:a16="http://schemas.microsoft.com/office/drawing/2014/main" id="{91B27AB7-7137-006A-E2AC-0B3422507488}"/>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9" name="TextBox 5">
              <a:extLst>
                <a:ext uri="{FF2B5EF4-FFF2-40B4-BE49-F238E27FC236}">
                  <a16:creationId xmlns:a16="http://schemas.microsoft.com/office/drawing/2014/main" id="{8729F659-9C80-7298-5DD2-04B150CE236B}"/>
                </a:ext>
              </a:extLst>
            </p:cNvPr>
            <p:cNvSpPr txBox="1"/>
            <p:nvPr/>
          </p:nvSpPr>
          <p:spPr>
            <a:xfrm>
              <a:off x="2448091" y="3630433"/>
              <a:ext cx="1968444"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Missing Rate &lt; 95%</a:t>
              </a:r>
            </a:p>
          </p:txBody>
        </p:sp>
        <p:sp>
          <p:nvSpPr>
            <p:cNvPr id="10" name="Arrow: Chevron 9">
              <a:extLst>
                <a:ext uri="{FF2B5EF4-FFF2-40B4-BE49-F238E27FC236}">
                  <a16:creationId xmlns:a16="http://schemas.microsoft.com/office/drawing/2014/main" id="{F477809F-43E5-A02B-352A-54316940262E}"/>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TextBox 7">
              <a:extLst>
                <a:ext uri="{FF2B5EF4-FFF2-40B4-BE49-F238E27FC236}">
                  <a16:creationId xmlns:a16="http://schemas.microsoft.com/office/drawing/2014/main" id="{25FB7E26-33D7-CAF0-DDED-C7FF7FF1031F}"/>
                </a:ext>
              </a:extLst>
            </p:cNvPr>
            <p:cNvSpPr txBox="1"/>
            <p:nvPr/>
          </p:nvSpPr>
          <p:spPr>
            <a:xfrm>
              <a:off x="4678076" y="3585681"/>
              <a:ext cx="2339281"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Inter-correlation &lt; 75%</a:t>
              </a:r>
            </a:p>
          </p:txBody>
        </p:sp>
        <p:sp>
          <p:nvSpPr>
            <p:cNvPr id="12" name="Arrow: Chevron 11">
              <a:extLst>
                <a:ext uri="{FF2B5EF4-FFF2-40B4-BE49-F238E27FC236}">
                  <a16:creationId xmlns:a16="http://schemas.microsoft.com/office/drawing/2014/main" id="{D4F5A4A6-B2CF-3EA9-4DAC-EE05C966B404}"/>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3" name="TextBox 9">
              <a:extLst>
                <a:ext uri="{FF2B5EF4-FFF2-40B4-BE49-F238E27FC236}">
                  <a16:creationId xmlns:a16="http://schemas.microsoft.com/office/drawing/2014/main" id="{FBF1F261-23FC-9405-BD4D-235244360E8D}"/>
                </a:ext>
              </a:extLst>
            </p:cNvPr>
            <p:cNvSpPr txBox="1"/>
            <p:nvPr/>
          </p:nvSpPr>
          <p:spPr>
            <a:xfrm>
              <a:off x="6694371" y="3585681"/>
              <a:ext cx="2475549" cy="4934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Individual Feature Evaluation</a:t>
              </a:r>
            </a:p>
            <a:p>
              <a:pPr algn="ctr"/>
              <a:endParaRPr lang="en-US"/>
            </a:p>
          </p:txBody>
        </p:sp>
        <p:sp>
          <p:nvSpPr>
            <p:cNvPr id="14" name="TextBox 12">
              <a:extLst>
                <a:ext uri="{FF2B5EF4-FFF2-40B4-BE49-F238E27FC236}">
                  <a16:creationId xmlns:a16="http://schemas.microsoft.com/office/drawing/2014/main" id="{A7A80D9A-16CA-8CE2-06F5-D014C9844F49}"/>
                </a:ext>
              </a:extLst>
            </p:cNvPr>
            <p:cNvSpPr txBox="1"/>
            <p:nvPr/>
          </p:nvSpPr>
          <p:spPr>
            <a:xfrm>
              <a:off x="367191"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36 </a:t>
              </a:r>
            </a:p>
            <a:p>
              <a:r>
                <a:rPr lang="en-US" sz="2800" dirty="0"/>
                <a:t>Feats</a:t>
              </a:r>
            </a:p>
          </p:txBody>
        </p:sp>
        <p:sp>
          <p:nvSpPr>
            <p:cNvPr id="15" name="TextBox 13">
              <a:extLst>
                <a:ext uri="{FF2B5EF4-FFF2-40B4-BE49-F238E27FC236}">
                  <a16:creationId xmlns:a16="http://schemas.microsoft.com/office/drawing/2014/main" id="{AB7593A3-2FB3-AD2D-95DC-FA66BE90944F}"/>
                </a:ext>
              </a:extLst>
            </p:cNvPr>
            <p:cNvSpPr txBox="1"/>
            <p:nvPr/>
          </p:nvSpPr>
          <p:spPr>
            <a:xfrm>
              <a:off x="22363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27</a:t>
              </a:r>
            </a:p>
            <a:p>
              <a:r>
                <a:rPr lang="en-US" sz="2800" dirty="0"/>
                <a:t>Feats</a:t>
              </a:r>
              <a:endParaRPr lang="en-US" dirty="0"/>
            </a:p>
          </p:txBody>
        </p:sp>
        <p:sp>
          <p:nvSpPr>
            <p:cNvPr id="17" name="TextBox 15">
              <a:extLst>
                <a:ext uri="{FF2B5EF4-FFF2-40B4-BE49-F238E27FC236}">
                  <a16:creationId xmlns:a16="http://schemas.microsoft.com/office/drawing/2014/main" id="{D853B058-D290-250A-5607-23584E067A19}"/>
                </a:ext>
              </a:extLst>
            </p:cNvPr>
            <p:cNvSpPr txBox="1"/>
            <p:nvPr/>
          </p:nvSpPr>
          <p:spPr>
            <a:xfrm>
              <a:off x="62368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27</a:t>
              </a:r>
              <a:br>
                <a:rPr lang="en-US" sz="2800" dirty="0"/>
              </a:br>
              <a:r>
                <a:rPr lang="en-US" sz="2800" dirty="0"/>
                <a:t>Feats</a:t>
              </a:r>
              <a:endParaRPr lang="en-US" dirty="0"/>
            </a:p>
          </p:txBody>
        </p:sp>
        <p:sp>
          <p:nvSpPr>
            <p:cNvPr id="18" name="TextBox 16">
              <a:extLst>
                <a:ext uri="{FF2B5EF4-FFF2-40B4-BE49-F238E27FC236}">
                  <a16:creationId xmlns:a16="http://schemas.microsoft.com/office/drawing/2014/main" id="{A66641C1-CF4A-74AD-6D9B-655039344F55}"/>
                </a:ext>
              </a:extLst>
            </p:cNvPr>
            <p:cNvSpPr txBox="1"/>
            <p:nvPr/>
          </p:nvSpPr>
          <p:spPr>
            <a:xfrm>
              <a:off x="8424090"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15</a:t>
              </a:r>
              <a:br>
                <a:rPr lang="en-US" sz="2800" dirty="0"/>
              </a:br>
              <a:r>
                <a:rPr lang="en-US" sz="2800" dirty="0"/>
                <a:t>Feats</a:t>
              </a:r>
              <a:endParaRPr lang="en-US" dirty="0"/>
            </a:p>
          </p:txBody>
        </p:sp>
      </p:grpSp>
      <p:sp>
        <p:nvSpPr>
          <p:cNvPr id="19" name="Title 1">
            <a:extLst>
              <a:ext uri="{FF2B5EF4-FFF2-40B4-BE49-F238E27FC236}">
                <a16:creationId xmlns:a16="http://schemas.microsoft.com/office/drawing/2014/main" id="{2A879EBA-9C96-3E17-89A6-19FFC3E69BB9}"/>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Feature Selection Methodology Overview</a:t>
            </a:r>
            <a:br>
              <a:rPr lang="en-US" sz="2400">
                <a:latin typeface="+mn-lt"/>
              </a:rPr>
            </a:br>
            <a:endParaRPr lang="en-US" sz="2400" b="0" i="1">
              <a:latin typeface="+mn-lt"/>
            </a:endParaRPr>
          </a:p>
        </p:txBody>
      </p:sp>
      <p:grpSp>
        <p:nvGrpSpPr>
          <p:cNvPr id="20" name="Group 19">
            <a:extLst>
              <a:ext uri="{FF2B5EF4-FFF2-40B4-BE49-F238E27FC236}">
                <a16:creationId xmlns:a16="http://schemas.microsoft.com/office/drawing/2014/main" id="{274542D4-C7C7-28EE-508E-2A0A798650F7}"/>
              </a:ext>
            </a:extLst>
          </p:cNvPr>
          <p:cNvGrpSpPr/>
          <p:nvPr/>
        </p:nvGrpSpPr>
        <p:grpSpPr>
          <a:xfrm>
            <a:off x="399099" y="2273104"/>
            <a:ext cx="10042059" cy="1514254"/>
            <a:chOff x="367189" y="2273105"/>
            <a:chExt cx="7939388" cy="1156137"/>
          </a:xfrm>
        </p:grpSpPr>
        <p:sp>
          <p:nvSpPr>
            <p:cNvPr id="21" name="Arrow: Chevron 20">
              <a:extLst>
                <a:ext uri="{FF2B5EF4-FFF2-40B4-BE49-F238E27FC236}">
                  <a16:creationId xmlns:a16="http://schemas.microsoft.com/office/drawing/2014/main" id="{80A58A56-F059-01B1-634F-27A872B79AA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3" name="Arrow: Chevron 22">
              <a:extLst>
                <a:ext uri="{FF2B5EF4-FFF2-40B4-BE49-F238E27FC236}">
                  <a16:creationId xmlns:a16="http://schemas.microsoft.com/office/drawing/2014/main" id="{E4541DAE-3E94-D7F4-25B7-DEC3B6BB70BA}"/>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5" name="Arrow: Chevron 24">
              <a:extLst>
                <a:ext uri="{FF2B5EF4-FFF2-40B4-BE49-F238E27FC236}">
                  <a16:creationId xmlns:a16="http://schemas.microsoft.com/office/drawing/2014/main" id="{3A31C145-586E-1A83-D20C-0B1E8F3D8F03}"/>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7" name="Arrow: Chevron 26">
              <a:extLst>
                <a:ext uri="{FF2B5EF4-FFF2-40B4-BE49-F238E27FC236}">
                  <a16:creationId xmlns:a16="http://schemas.microsoft.com/office/drawing/2014/main" id="{42C29763-4357-4B1A-9B39-243197FCD49F}"/>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29" name="TextBox 12">
              <a:extLst>
                <a:ext uri="{FF2B5EF4-FFF2-40B4-BE49-F238E27FC236}">
                  <a16:creationId xmlns:a16="http://schemas.microsoft.com/office/drawing/2014/main" id="{471AEF15-56CD-3AE0-1B93-A8F9C3EDBDD5}"/>
                </a:ext>
              </a:extLst>
            </p:cNvPr>
            <p:cNvSpPr txBox="1"/>
            <p:nvPr/>
          </p:nvSpPr>
          <p:spPr>
            <a:xfrm>
              <a:off x="367189" y="2956105"/>
              <a:ext cx="1035671" cy="39948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p>
          </p:txBody>
        </p:sp>
        <p:sp>
          <p:nvSpPr>
            <p:cNvPr id="31" name="TextBox 14">
              <a:extLst>
                <a:ext uri="{FF2B5EF4-FFF2-40B4-BE49-F238E27FC236}">
                  <a16:creationId xmlns:a16="http://schemas.microsoft.com/office/drawing/2014/main" id="{5A191559-CFD5-2DB4-B03F-F8BA1C32581D}"/>
                </a:ext>
              </a:extLst>
            </p:cNvPr>
            <p:cNvSpPr txBox="1"/>
            <p:nvPr/>
          </p:nvSpPr>
          <p:spPr>
            <a:xfrm>
              <a:off x="4184535"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27</a:t>
              </a:r>
              <a:br>
                <a:rPr lang="en-US" sz="2800" dirty="0"/>
              </a:br>
              <a:r>
                <a:rPr lang="en-US" sz="2800" dirty="0"/>
                <a:t>Feats</a:t>
              </a:r>
              <a:endParaRPr lang="en-US" dirty="0"/>
            </a:p>
          </p:txBody>
        </p:sp>
      </p:grpSp>
      <p:sp>
        <p:nvSpPr>
          <p:cNvPr id="3" name="Slide Number Placeholder 1">
            <a:extLst>
              <a:ext uri="{FF2B5EF4-FFF2-40B4-BE49-F238E27FC236}">
                <a16:creationId xmlns:a16="http://schemas.microsoft.com/office/drawing/2014/main" id="{8E869F9B-8ED4-CF3D-C59D-5140B685B80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a:t>
            </a:fld>
            <a:endParaRPr lang="en-PH"/>
          </a:p>
        </p:txBody>
      </p:sp>
    </p:spTree>
    <p:extLst>
      <p:ext uri="{BB962C8B-B14F-4D97-AF65-F5344CB8AC3E}">
        <p14:creationId xmlns:p14="http://schemas.microsoft.com/office/powerpoint/2010/main" val="4067340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8326-821B-0FE3-522C-46DF8FC76741}"/>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2F716AC0-9A74-1D52-D16A-705B93DC55F0}"/>
              </a:ext>
            </a:extLst>
          </p:cNvPr>
          <p:cNvSpPr txBox="1">
            <a:spLocks/>
          </p:cNvSpPr>
          <p:nvPr/>
        </p:nvSpPr>
        <p:spPr>
          <a:xfrm>
            <a:off x="227869" y="83182"/>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9: </a:t>
            </a:r>
            <a:r>
              <a:rPr lang="en-US" sz="2500" dirty="0" err="1">
                <a:ea typeface="+mj-lt"/>
                <a:cs typeface="+mj-lt"/>
              </a:rPr>
              <a:t>ln_loan_level_user_type</a:t>
            </a:r>
            <a:r>
              <a:rPr lang="en-US" sz="2500" dirty="0">
                <a:ea typeface="+mj-lt"/>
                <a:cs typeface="+mj-lt"/>
              </a:rPr>
              <a:t> </a:t>
            </a:r>
            <a:r>
              <a:rPr lang="en-IN" sz="2500" dirty="0">
                <a:ea typeface="+mj-lt"/>
                <a:cs typeface="+mj-lt"/>
              </a:rPr>
              <a:t>( 1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5AF33668-21E8-1E67-9E75-3EE05C90F782}"/>
              </a:ext>
            </a:extLst>
          </p:cNvPr>
          <p:cNvSpPr txBox="1"/>
          <p:nvPr/>
        </p:nvSpPr>
        <p:spPr>
          <a:xfrm>
            <a:off x="227869" y="477649"/>
            <a:ext cx="9198142" cy="292388"/>
          </a:xfrm>
          <a:prstGeom prst="rect">
            <a:avLst/>
          </a:prstGeom>
          <a:noFill/>
        </p:spPr>
        <p:txBody>
          <a:bodyPr wrap="square" rtlCol="0">
            <a:spAutoFit/>
          </a:bodyPr>
          <a:lstStyle/>
          <a:p>
            <a:r>
              <a:rPr lang="en-US" sz="1300"/>
              <a:t>It represents user type whether a new or repeat (repeat if the customer had any disbursed loans in the past with Tonik else new)</a:t>
            </a:r>
            <a:endParaRPr lang="en-IN" sz="1300"/>
          </a:p>
        </p:txBody>
      </p:sp>
      <p:sp>
        <p:nvSpPr>
          <p:cNvPr id="18" name="Slide Number Placeholder 1">
            <a:extLst>
              <a:ext uri="{FF2B5EF4-FFF2-40B4-BE49-F238E27FC236}">
                <a16:creationId xmlns:a16="http://schemas.microsoft.com/office/drawing/2014/main" id="{513A398C-B417-97BF-62BD-DB0FAA9B1E9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50</a:t>
            </a:fld>
            <a:endParaRPr lang="en-PH"/>
          </a:p>
        </p:txBody>
      </p:sp>
      <p:pic>
        <p:nvPicPr>
          <p:cNvPr id="3" name="Picture 2">
            <a:extLst>
              <a:ext uri="{FF2B5EF4-FFF2-40B4-BE49-F238E27FC236}">
                <a16:creationId xmlns:a16="http://schemas.microsoft.com/office/drawing/2014/main" id="{3DC83FA2-FBDF-2E68-8688-F6A8BF115258}"/>
              </a:ext>
            </a:extLst>
          </p:cNvPr>
          <p:cNvPicPr>
            <a:picLocks noChangeAspect="1"/>
          </p:cNvPicPr>
          <p:nvPr/>
        </p:nvPicPr>
        <p:blipFill>
          <a:blip r:embed="rId2"/>
          <a:stretch>
            <a:fillRect/>
          </a:stretch>
        </p:blipFill>
        <p:spPr>
          <a:xfrm>
            <a:off x="227870" y="770037"/>
            <a:ext cx="6328206" cy="5658595"/>
          </a:xfrm>
          <a:prstGeom prst="rect">
            <a:avLst/>
          </a:prstGeom>
        </p:spPr>
      </p:pic>
      <p:pic>
        <p:nvPicPr>
          <p:cNvPr id="5" name="Picture 4">
            <a:extLst>
              <a:ext uri="{FF2B5EF4-FFF2-40B4-BE49-F238E27FC236}">
                <a16:creationId xmlns:a16="http://schemas.microsoft.com/office/drawing/2014/main" id="{7FE4B941-1AC0-E3FF-0115-307AB2312B95}"/>
              </a:ext>
            </a:extLst>
          </p:cNvPr>
          <p:cNvPicPr>
            <a:picLocks noChangeAspect="1"/>
          </p:cNvPicPr>
          <p:nvPr/>
        </p:nvPicPr>
        <p:blipFill>
          <a:blip r:embed="rId3"/>
          <a:stretch>
            <a:fillRect/>
          </a:stretch>
        </p:blipFill>
        <p:spPr>
          <a:xfrm>
            <a:off x="6650966" y="3148641"/>
            <a:ext cx="5413114" cy="1371600"/>
          </a:xfrm>
          <a:prstGeom prst="rect">
            <a:avLst/>
          </a:prstGeom>
        </p:spPr>
      </p:pic>
    </p:spTree>
    <p:extLst>
      <p:ext uri="{BB962C8B-B14F-4D97-AF65-F5344CB8AC3E}">
        <p14:creationId xmlns:p14="http://schemas.microsoft.com/office/powerpoint/2010/main" val="4095043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B396-DA3C-35A5-4958-636F2CD5DBBE}"/>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8DB01BCF-72C1-93EC-E117-E5D6719480F5}"/>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9: </a:t>
            </a:r>
            <a:r>
              <a:rPr lang="en-US" sz="2500" dirty="0" err="1">
                <a:ea typeface="+mj-lt"/>
                <a:cs typeface="+mj-lt"/>
              </a:rPr>
              <a:t>ln_loan_level_user_type</a:t>
            </a:r>
            <a:r>
              <a:rPr lang="en-US" sz="2500" dirty="0">
                <a:ea typeface="+mj-lt"/>
                <a:cs typeface="+mj-lt"/>
              </a:rPr>
              <a:t> </a:t>
            </a:r>
            <a:r>
              <a:rPr lang="en-IN" sz="2500" dirty="0">
                <a:ea typeface="+mj-lt"/>
                <a:cs typeface="+mj-lt"/>
              </a:rPr>
              <a:t>( 2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7" name="Slide Number Placeholder 1">
            <a:extLst>
              <a:ext uri="{FF2B5EF4-FFF2-40B4-BE49-F238E27FC236}">
                <a16:creationId xmlns:a16="http://schemas.microsoft.com/office/drawing/2014/main" id="{81816780-62DB-DECC-6172-B87DC0983374}"/>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51</a:t>
            </a:fld>
            <a:endParaRPr lang="en-PH"/>
          </a:p>
        </p:txBody>
      </p:sp>
      <p:sp>
        <p:nvSpPr>
          <p:cNvPr id="2" name="Rectangle 1">
            <a:extLst>
              <a:ext uri="{FF2B5EF4-FFF2-40B4-BE49-F238E27FC236}">
                <a16:creationId xmlns:a16="http://schemas.microsoft.com/office/drawing/2014/main" id="{B1F23D09-762D-5BEE-79A0-CAD5597F4DBD}"/>
              </a:ext>
            </a:extLst>
          </p:cNvPr>
          <p:cNvSpPr/>
          <p:nvPr/>
        </p:nvSpPr>
        <p:spPr>
          <a:xfrm>
            <a:off x="534826" y="1521339"/>
            <a:ext cx="3459204" cy="38529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prediction line follows the blue target line with precision, showing the model effectively leverages this feature.</a:t>
            </a:r>
          </a:p>
          <a:p>
            <a:pPr marL="285750" indent="-285750">
              <a:spcAft>
                <a:spcPts val="1200"/>
              </a:spcAft>
              <a:buFont typeface="Arial" panose="020B0604020202020204" pitchFamily="34" charset="0"/>
              <a:buChar char="•"/>
            </a:pPr>
            <a:r>
              <a:rPr lang="en-US" sz="1300" dirty="0">
                <a:solidFill>
                  <a:srgbClr val="000000"/>
                </a:solidFill>
              </a:rPr>
              <a:t>A significant gap from the purple baseline prediction indicates this feature boosts model performance.</a:t>
            </a:r>
          </a:p>
          <a:p>
            <a:pPr marL="285750" indent="-285750">
              <a:spcAft>
                <a:spcPts val="1200"/>
              </a:spcAft>
              <a:buFont typeface="Arial" panose="020B0604020202020204" pitchFamily="34" charset="0"/>
              <a:buChar char="•"/>
            </a:pPr>
            <a:r>
              <a:rPr lang="en-US" sz="1300" dirty="0">
                <a:solidFill>
                  <a:srgbClr val="000000"/>
                </a:solidFill>
              </a:rPr>
              <a:t>The green bars indicate strong class imbalance, with new applicants heavily dominating over repeat ones.</a:t>
            </a:r>
          </a:p>
          <a:p>
            <a:pPr marL="285750" indent="-285750">
              <a:spcAft>
                <a:spcPts val="1200"/>
              </a:spcAft>
              <a:buFont typeface="Arial" panose="020B0604020202020204" pitchFamily="34" charset="0"/>
              <a:buChar char="•"/>
            </a:pPr>
            <a:r>
              <a:rPr lang="en-US" sz="1300" dirty="0">
                <a:solidFill>
                  <a:srgbClr val="000000"/>
                </a:solidFill>
              </a:rPr>
              <a:t>The target rate is notably lower for repeat applicants, highlighting their association with reduced risk. This makes the feature valuable in distinguishing user segments.</a:t>
            </a:r>
            <a:endParaRPr lang="en-GB" sz="1300" dirty="0">
              <a:solidFill>
                <a:srgbClr val="000000"/>
              </a:solidFill>
            </a:endParaRPr>
          </a:p>
        </p:txBody>
      </p:sp>
      <p:pic>
        <p:nvPicPr>
          <p:cNvPr id="3" name="Picture 2">
            <a:extLst>
              <a:ext uri="{FF2B5EF4-FFF2-40B4-BE49-F238E27FC236}">
                <a16:creationId xmlns:a16="http://schemas.microsoft.com/office/drawing/2014/main" id="{1CC1112A-8B8B-4CC6-DB02-64021107EEDB}"/>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73594F2C-30BD-8B56-2E62-84C7A1389AD8}"/>
              </a:ext>
            </a:extLst>
          </p:cNvPr>
          <p:cNvPicPr>
            <a:picLocks noChangeAspect="1"/>
          </p:cNvPicPr>
          <p:nvPr/>
        </p:nvPicPr>
        <p:blipFill>
          <a:blip r:embed="rId3"/>
          <a:stretch>
            <a:fillRect/>
          </a:stretch>
        </p:blipFill>
        <p:spPr>
          <a:xfrm>
            <a:off x="3994030" y="1386029"/>
            <a:ext cx="8197970" cy="5471971"/>
          </a:xfrm>
          <a:prstGeom prst="rect">
            <a:avLst/>
          </a:prstGeom>
        </p:spPr>
      </p:pic>
    </p:spTree>
    <p:extLst>
      <p:ext uri="{BB962C8B-B14F-4D97-AF65-F5344CB8AC3E}">
        <p14:creationId xmlns:p14="http://schemas.microsoft.com/office/powerpoint/2010/main" val="13260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34E5-BE39-1BF5-C129-1C6D46F957E8}"/>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7FD39E3E-F946-3031-9E1C-DD681A226645}"/>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D5108C21-9A7A-BD46-9962-486B441C1389}"/>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9: </a:t>
            </a:r>
            <a:r>
              <a:rPr lang="en-US" sz="2500" dirty="0" err="1">
                <a:ea typeface="+mj-lt"/>
                <a:cs typeface="+mj-lt"/>
              </a:rPr>
              <a:t>ln_loan_level_user_type</a:t>
            </a:r>
            <a:r>
              <a:rPr lang="en-US"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6" name="Slide Number Placeholder 1">
            <a:extLst>
              <a:ext uri="{FF2B5EF4-FFF2-40B4-BE49-F238E27FC236}">
                <a16:creationId xmlns:a16="http://schemas.microsoft.com/office/drawing/2014/main" id="{B03D8134-B547-2E8E-21D2-4E2C028DF6C8}"/>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52</a:t>
            </a:fld>
            <a:endParaRPr lang="en-PH"/>
          </a:p>
        </p:txBody>
      </p:sp>
      <p:sp>
        <p:nvSpPr>
          <p:cNvPr id="2" name="TextBox 1">
            <a:extLst>
              <a:ext uri="{FF2B5EF4-FFF2-40B4-BE49-F238E27FC236}">
                <a16:creationId xmlns:a16="http://schemas.microsoft.com/office/drawing/2014/main" id="{195D38BF-B64F-D82B-F01B-C5B71ACBAA71}"/>
              </a:ext>
            </a:extLst>
          </p:cNvPr>
          <p:cNvSpPr txBox="1"/>
          <p:nvPr/>
        </p:nvSpPr>
        <p:spPr>
          <a:xfrm>
            <a:off x="7669947" y="1427863"/>
            <a:ext cx="3843683" cy="260071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“New Applicant” share remains dominant, ranging from 95.1% to 97.4%, with minor fluctuations across months indicating steady portfolio composition.</a:t>
            </a:r>
          </a:p>
          <a:p>
            <a:pPr marL="285750" indent="-285750">
              <a:spcAft>
                <a:spcPts val="1200"/>
              </a:spcAft>
              <a:buFont typeface="Arial" panose="020B0604020202020204" pitchFamily="34" charset="0"/>
              <a:buChar char="•"/>
            </a:pPr>
            <a:r>
              <a:rPr lang="en-US" sz="1300" dirty="0"/>
              <a:t>“Repeat Applicant” increases slightly in early 2025 (up to 4.9%) before tapering back to 4.0%, reflecting a minor yet stable re-engagement trend.</a:t>
            </a:r>
          </a:p>
          <a:p>
            <a:pPr marL="285750" indent="-285750">
              <a:spcAft>
                <a:spcPts val="1200"/>
              </a:spcAft>
              <a:buFont typeface="Arial" panose="020B0604020202020204" pitchFamily="34" charset="0"/>
              <a:buChar char="•"/>
            </a:pPr>
            <a:r>
              <a:rPr lang="en-US" sz="1300" dirty="0"/>
              <a:t>Overall, category shares shift gradually without abrupt swings, confirming high reliability for modeling user segmentation.</a:t>
            </a:r>
            <a:endParaRPr lang="en-IN" sz="1300" dirty="0"/>
          </a:p>
        </p:txBody>
      </p:sp>
      <p:graphicFrame>
        <p:nvGraphicFramePr>
          <p:cNvPr id="4" name="Table 3">
            <a:extLst>
              <a:ext uri="{FF2B5EF4-FFF2-40B4-BE49-F238E27FC236}">
                <a16:creationId xmlns:a16="http://schemas.microsoft.com/office/drawing/2014/main" id="{4081D33E-B3BF-C7F0-C0F5-3A54B3DF3257}"/>
              </a:ext>
            </a:extLst>
          </p:cNvPr>
          <p:cNvGraphicFramePr>
            <a:graphicFrameLocks noGrp="1"/>
          </p:cNvGraphicFramePr>
          <p:nvPr>
            <p:extLst>
              <p:ext uri="{D42A27DB-BD31-4B8C-83A1-F6EECF244321}">
                <p14:modId xmlns:p14="http://schemas.microsoft.com/office/powerpoint/2010/main" val="3442783122"/>
              </p:ext>
            </p:extLst>
          </p:nvPr>
        </p:nvGraphicFramePr>
        <p:xfrm>
          <a:off x="471321" y="801228"/>
          <a:ext cx="6818002" cy="5487429"/>
        </p:xfrm>
        <a:graphic>
          <a:graphicData uri="http://schemas.openxmlformats.org/drawingml/2006/table">
            <a:tbl>
              <a:tblPr/>
              <a:tblGrid>
                <a:gridCol w="2082254">
                  <a:extLst>
                    <a:ext uri="{9D8B030D-6E8A-4147-A177-3AD203B41FA5}">
                      <a16:colId xmlns:a16="http://schemas.microsoft.com/office/drawing/2014/main" val="2261944145"/>
                    </a:ext>
                  </a:extLst>
                </a:gridCol>
                <a:gridCol w="884498">
                  <a:extLst>
                    <a:ext uri="{9D8B030D-6E8A-4147-A177-3AD203B41FA5}">
                      <a16:colId xmlns:a16="http://schemas.microsoft.com/office/drawing/2014/main" val="1522448792"/>
                    </a:ext>
                  </a:extLst>
                </a:gridCol>
                <a:gridCol w="884498">
                  <a:extLst>
                    <a:ext uri="{9D8B030D-6E8A-4147-A177-3AD203B41FA5}">
                      <a16:colId xmlns:a16="http://schemas.microsoft.com/office/drawing/2014/main" val="185518490"/>
                    </a:ext>
                  </a:extLst>
                </a:gridCol>
                <a:gridCol w="884498">
                  <a:extLst>
                    <a:ext uri="{9D8B030D-6E8A-4147-A177-3AD203B41FA5}">
                      <a16:colId xmlns:a16="http://schemas.microsoft.com/office/drawing/2014/main" val="683241514"/>
                    </a:ext>
                  </a:extLst>
                </a:gridCol>
                <a:gridCol w="884498">
                  <a:extLst>
                    <a:ext uri="{9D8B030D-6E8A-4147-A177-3AD203B41FA5}">
                      <a16:colId xmlns:a16="http://schemas.microsoft.com/office/drawing/2014/main" val="772408775"/>
                    </a:ext>
                  </a:extLst>
                </a:gridCol>
                <a:gridCol w="147416">
                  <a:extLst>
                    <a:ext uri="{9D8B030D-6E8A-4147-A177-3AD203B41FA5}">
                      <a16:colId xmlns:a16="http://schemas.microsoft.com/office/drawing/2014/main" val="1720266022"/>
                    </a:ext>
                  </a:extLst>
                </a:gridCol>
                <a:gridCol w="1050340">
                  <a:extLst>
                    <a:ext uri="{9D8B030D-6E8A-4147-A177-3AD203B41FA5}">
                      <a16:colId xmlns:a16="http://schemas.microsoft.com/office/drawing/2014/main" val="3233948997"/>
                    </a:ext>
                  </a:extLst>
                </a:gridCol>
              </a:tblGrid>
              <a:tr h="838593">
                <a:tc>
                  <a:txBody>
                    <a:bodyPr/>
                    <a:lstStyle/>
                    <a:p>
                      <a:pPr algn="ctr" fontAlgn="ctr"/>
                      <a:r>
                        <a:rPr lang="en-US" sz="1000" b="1" i="0" u="none" strike="noStrike">
                          <a:solidFill>
                            <a:srgbClr val="000000"/>
                          </a:solidFill>
                          <a:effectLst/>
                          <a:latin typeface="Calibri" panose="020F0502020204030204" pitchFamily="34" charset="0"/>
                        </a:rPr>
                        <a:t>ln_loan_level_user_type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2_New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1_Repeat Applicant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4612299"/>
                  </a:ext>
                </a:extLst>
              </a:tr>
              <a:tr h="387403">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6302266"/>
                  </a:ext>
                </a:extLst>
              </a:tr>
              <a:tr h="387403">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1000" b="0" i="0" u="none" strike="noStrike">
                          <a:solidFill>
                            <a:srgbClr val="F1F1F1"/>
                          </a:solidFill>
                          <a:effectLst/>
                          <a:latin typeface="Calibri" panose="020F0502020204030204" pitchFamily="34" charset="0"/>
                        </a:rPr>
                        <a:t>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3175633"/>
                  </a:ext>
                </a:extLst>
              </a:tr>
              <a:tr h="387403">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ctr" fontAlgn="ctr"/>
                      <a:r>
                        <a:rPr lang="en-IN" sz="1000" b="0" i="0" u="none" strike="noStrike">
                          <a:solidFill>
                            <a:srgbClr val="000000"/>
                          </a:solidFill>
                          <a:effectLst/>
                          <a:latin typeface="Calibri" panose="020F0502020204030204" pitchFamily="34" charset="0"/>
                        </a:rPr>
                        <a:t>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1779126"/>
                  </a:ext>
                </a:extLst>
              </a:tr>
              <a:tr h="387403">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95.7%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1000" b="0" i="0" u="none" strike="noStrike">
                          <a:solidFill>
                            <a:srgbClr val="000000"/>
                          </a:solidFill>
                          <a:effectLst/>
                          <a:latin typeface="Calibri" panose="020F0502020204030204" pitchFamily="34" charset="0"/>
                        </a:rPr>
                        <a:t>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6958400"/>
                  </a:ext>
                </a:extLst>
              </a:tr>
              <a:tr h="387403">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1000" b="0" i="0" u="none" strike="noStrike">
                          <a:solidFill>
                            <a:srgbClr val="000000"/>
                          </a:solidFill>
                          <a:effectLst/>
                          <a:latin typeface="Calibri" panose="020F0502020204030204" pitchFamily="34" charset="0"/>
                        </a:rPr>
                        <a:t>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5497900"/>
                  </a:ext>
                </a:extLst>
              </a:tr>
              <a:tr h="387403">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r>
                        <a:rPr lang="en-IN" sz="1000" b="0" i="0" u="none" strike="noStrike">
                          <a:solidFill>
                            <a:srgbClr val="000000"/>
                          </a:solidFill>
                          <a:effectLst/>
                          <a:latin typeface="Calibri" panose="020F0502020204030204" pitchFamily="34" charset="0"/>
                        </a:rPr>
                        <a:t>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562668"/>
                  </a:ext>
                </a:extLst>
              </a:tr>
              <a:tr h="387403">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1000" b="0" i="0" u="none" strike="noStrike">
                          <a:solidFill>
                            <a:srgbClr val="000000"/>
                          </a:solidFill>
                          <a:effectLst/>
                          <a:latin typeface="Calibri" panose="020F0502020204030204" pitchFamily="34" charset="0"/>
                        </a:rPr>
                        <a:t>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190289"/>
                  </a:ext>
                </a:extLst>
              </a:tr>
              <a:tr h="387403">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95.2%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r>
                        <a:rPr lang="en-IN" sz="1000" b="0" i="0" u="none" strike="noStrike">
                          <a:solidFill>
                            <a:srgbClr val="000000"/>
                          </a:solidFill>
                          <a:effectLst/>
                          <a:latin typeface="Calibri" panose="020F0502020204030204" pitchFamily="34" charset="0"/>
                        </a:rPr>
                        <a:t>4.8%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6823251"/>
                  </a:ext>
                </a:extLst>
              </a:tr>
              <a:tr h="387403">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95.1%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9337901"/>
                  </a:ext>
                </a:extLst>
              </a:tr>
              <a:tr h="387403">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r>
                        <a:rPr lang="en-IN" sz="1000" b="0" i="0" u="none" strike="noStrike">
                          <a:solidFill>
                            <a:srgbClr val="000000"/>
                          </a:solidFill>
                          <a:effectLst/>
                          <a:latin typeface="Calibri" panose="020F0502020204030204" pitchFamily="34" charset="0"/>
                        </a:rPr>
                        <a:t>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2831233"/>
                  </a:ext>
                </a:extLst>
              </a:tr>
              <a:tr h="387403">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95.4%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r>
                        <a:rPr lang="en-IN" sz="1000" b="0" i="0" u="none" strike="noStrike">
                          <a:solidFill>
                            <a:srgbClr val="000000"/>
                          </a:solidFill>
                          <a:effectLst/>
                          <a:latin typeface="Calibri" panose="020F0502020204030204" pitchFamily="34" charset="0"/>
                        </a:rPr>
                        <a:t>4.6%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A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6380633"/>
                  </a:ext>
                </a:extLst>
              </a:tr>
              <a:tr h="387403">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000000"/>
                          </a:solidFill>
                          <a:effectLst/>
                          <a:latin typeface="Calibri" panose="020F0502020204030204" pitchFamily="34" charset="0"/>
                        </a:rPr>
                        <a:t>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69075"/>
                  </a:ext>
                </a:extLst>
              </a:tr>
            </a:tbl>
          </a:graphicData>
        </a:graphic>
      </p:graphicFrame>
    </p:spTree>
    <p:extLst>
      <p:ext uri="{BB962C8B-B14F-4D97-AF65-F5344CB8AC3E}">
        <p14:creationId xmlns:p14="http://schemas.microsoft.com/office/powerpoint/2010/main" val="2203728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223F4-A532-D19C-B7C2-FB1B42153BA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00B74A-677F-7A99-4627-C8D46A9587EB}"/>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9: </a:t>
            </a:r>
            <a:r>
              <a:rPr lang="en-US" sz="2500" dirty="0" err="1">
                <a:ea typeface="+mj-lt"/>
                <a:cs typeface="+mj-lt"/>
              </a:rPr>
              <a:t>ln_loan_level_user_type</a:t>
            </a:r>
            <a:r>
              <a:rPr lang="en-US" sz="2500" dirty="0">
                <a:ea typeface="+mj-lt"/>
                <a:cs typeface="+mj-lt"/>
              </a:rPr>
              <a:t> </a:t>
            </a:r>
            <a:r>
              <a:rPr lang="en-IN" sz="2500" dirty="0">
                <a:ea typeface="+mj-lt"/>
                <a:cs typeface="+mj-lt"/>
              </a:rPr>
              <a:t>( 4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F0C2B5E8-B2AE-7E44-FBF8-5294F85C503A}"/>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53</a:t>
            </a:fld>
            <a:endParaRPr lang="en-PH"/>
          </a:p>
        </p:txBody>
      </p:sp>
      <p:pic>
        <p:nvPicPr>
          <p:cNvPr id="7" name="Picture 6">
            <a:extLst>
              <a:ext uri="{FF2B5EF4-FFF2-40B4-BE49-F238E27FC236}">
                <a16:creationId xmlns:a16="http://schemas.microsoft.com/office/drawing/2014/main" id="{5EB67D75-11AE-1DEB-26CD-A690646F1AAF}"/>
              </a:ext>
            </a:extLst>
          </p:cNvPr>
          <p:cNvPicPr>
            <a:picLocks noChangeAspect="1"/>
          </p:cNvPicPr>
          <p:nvPr/>
        </p:nvPicPr>
        <p:blipFill>
          <a:blip r:embed="rId2"/>
          <a:stretch>
            <a:fillRect/>
          </a:stretch>
        </p:blipFill>
        <p:spPr>
          <a:xfrm>
            <a:off x="1004668" y="864084"/>
            <a:ext cx="9420225" cy="3714750"/>
          </a:xfrm>
          <a:prstGeom prst="rect">
            <a:avLst/>
          </a:prstGeom>
        </p:spPr>
      </p:pic>
      <p:sp>
        <p:nvSpPr>
          <p:cNvPr id="8" name="TextBox 7">
            <a:extLst>
              <a:ext uri="{FF2B5EF4-FFF2-40B4-BE49-F238E27FC236}">
                <a16:creationId xmlns:a16="http://schemas.microsoft.com/office/drawing/2014/main" id="{91BE9850-5FC1-EE77-A83B-BAB60345BD6F}"/>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remained low and stable, all under 0.0035.</a:t>
            </a:r>
          </a:p>
          <a:p>
            <a:pPr marL="285750" indent="-285750">
              <a:spcAft>
                <a:spcPts val="1200"/>
              </a:spcAft>
              <a:buFont typeface="Arial" panose="020B0604020202020204" pitchFamily="34" charset="0"/>
              <a:buChar char="•"/>
            </a:pPr>
            <a:r>
              <a:rPr lang="en-US" sz="1300" dirty="0">
                <a:ea typeface="+mn-lt"/>
                <a:cs typeface="+mn-lt"/>
              </a:rPr>
              <a:t>A rise was observed during the Test/OOT period (Feb to Jul 2025), peaking at ~0.007 in Apr 2025 and fluctuating modestly thereafter.</a:t>
            </a:r>
          </a:p>
          <a:p>
            <a:pPr marL="285750" indent="-285750">
              <a:spcAft>
                <a:spcPts val="1200"/>
              </a:spcAft>
              <a:buFont typeface="Arial" panose="020B0604020202020204" pitchFamily="34" charset="0"/>
              <a:buChar char="•"/>
            </a:pPr>
            <a:r>
              <a:rPr lang="en-US" sz="1300" dirty="0">
                <a:ea typeface="+mn-lt"/>
                <a:cs typeface="+mn-lt"/>
              </a:rPr>
              <a:t>All values remained well below the 0.1 threshold, confirming strong feature stability with no signs of data drift.</a:t>
            </a:r>
            <a:endParaRPr lang="en-US" sz="1300" dirty="0"/>
          </a:p>
        </p:txBody>
      </p:sp>
    </p:spTree>
    <p:extLst>
      <p:ext uri="{BB962C8B-B14F-4D97-AF65-F5344CB8AC3E}">
        <p14:creationId xmlns:p14="http://schemas.microsoft.com/office/powerpoint/2010/main" val="2336851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69CA4-8A6E-F87C-1F13-1208974C6563}"/>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3832B355-B0A7-5FF3-D832-08C8F1B57508}"/>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10: ln_ref1_type</a:t>
            </a:r>
            <a:r>
              <a:rPr lang="en-US" sz="2500" dirty="0">
                <a:ea typeface="+mj-lt"/>
                <a:cs typeface="+mj-lt"/>
              </a:rPr>
              <a:t> </a:t>
            </a:r>
            <a:r>
              <a:rPr lang="en-IN" sz="2500" dirty="0">
                <a:ea typeface="+mj-lt"/>
                <a:cs typeface="+mj-lt"/>
              </a:rPr>
              <a:t>( 1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BCD5BA31-D1D9-D719-A46E-47974804A5A1}"/>
              </a:ext>
            </a:extLst>
          </p:cNvPr>
          <p:cNvSpPr txBox="1"/>
          <p:nvPr/>
        </p:nvSpPr>
        <p:spPr>
          <a:xfrm>
            <a:off x="296235" y="536581"/>
            <a:ext cx="8427433" cy="292388"/>
          </a:xfrm>
          <a:prstGeom prst="rect">
            <a:avLst/>
          </a:prstGeom>
          <a:noFill/>
        </p:spPr>
        <p:txBody>
          <a:bodyPr wrap="square" rtlCol="0">
            <a:spAutoFit/>
          </a:bodyPr>
          <a:lstStyle/>
          <a:p>
            <a:r>
              <a:rPr lang="en-US" sz="1300" dirty="0"/>
              <a:t>Relationship of the first reference person to the individual (e.g., sibling, friend, spouse).</a:t>
            </a:r>
            <a:endParaRPr lang="en-IN" sz="1300" dirty="0"/>
          </a:p>
        </p:txBody>
      </p:sp>
      <p:sp>
        <p:nvSpPr>
          <p:cNvPr id="13" name="Slide Number Placeholder 1">
            <a:extLst>
              <a:ext uri="{FF2B5EF4-FFF2-40B4-BE49-F238E27FC236}">
                <a16:creationId xmlns:a16="http://schemas.microsoft.com/office/drawing/2014/main" id="{E632D9DC-B1F7-8999-603D-64681443B56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54</a:t>
            </a:fld>
            <a:endParaRPr lang="en-PH"/>
          </a:p>
        </p:txBody>
      </p:sp>
      <p:pic>
        <p:nvPicPr>
          <p:cNvPr id="3" name="Picture 2">
            <a:extLst>
              <a:ext uri="{FF2B5EF4-FFF2-40B4-BE49-F238E27FC236}">
                <a16:creationId xmlns:a16="http://schemas.microsoft.com/office/drawing/2014/main" id="{D756237A-6837-8E70-4BB2-F2B4697501BF}"/>
              </a:ext>
            </a:extLst>
          </p:cNvPr>
          <p:cNvPicPr>
            <a:picLocks noChangeAspect="1"/>
          </p:cNvPicPr>
          <p:nvPr/>
        </p:nvPicPr>
        <p:blipFill>
          <a:blip r:embed="rId2"/>
          <a:stretch>
            <a:fillRect/>
          </a:stretch>
        </p:blipFill>
        <p:spPr>
          <a:xfrm>
            <a:off x="296235" y="828968"/>
            <a:ext cx="6061433" cy="5749611"/>
          </a:xfrm>
          <a:prstGeom prst="rect">
            <a:avLst/>
          </a:prstGeom>
        </p:spPr>
      </p:pic>
      <p:pic>
        <p:nvPicPr>
          <p:cNvPr id="5" name="Picture 4">
            <a:extLst>
              <a:ext uri="{FF2B5EF4-FFF2-40B4-BE49-F238E27FC236}">
                <a16:creationId xmlns:a16="http://schemas.microsoft.com/office/drawing/2014/main" id="{E4A3F120-4BD6-14BE-E0F2-669572FF04F8}"/>
              </a:ext>
            </a:extLst>
          </p:cNvPr>
          <p:cNvPicPr>
            <a:picLocks noChangeAspect="1"/>
          </p:cNvPicPr>
          <p:nvPr/>
        </p:nvPicPr>
        <p:blipFill>
          <a:blip r:embed="rId3"/>
          <a:stretch>
            <a:fillRect/>
          </a:stretch>
        </p:blipFill>
        <p:spPr>
          <a:xfrm>
            <a:off x="6503256" y="3184107"/>
            <a:ext cx="5506939" cy="1888226"/>
          </a:xfrm>
          <a:prstGeom prst="rect">
            <a:avLst/>
          </a:prstGeom>
        </p:spPr>
      </p:pic>
    </p:spTree>
    <p:extLst>
      <p:ext uri="{BB962C8B-B14F-4D97-AF65-F5344CB8AC3E}">
        <p14:creationId xmlns:p14="http://schemas.microsoft.com/office/powerpoint/2010/main" val="2818918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FDBF0-2744-CB77-B3F6-F4536A91E37F}"/>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B023D781-DEC5-5DF7-24AF-6014888F4286}"/>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5F1712A6-96F1-D7BC-1B81-C06FC57ED0D7}"/>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10: ln_ref1_type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417E6175-7003-FBF3-3EEA-07E165CC5F38}"/>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55</a:t>
            </a:fld>
            <a:endParaRPr lang="en-PH"/>
          </a:p>
        </p:txBody>
      </p:sp>
      <p:sp>
        <p:nvSpPr>
          <p:cNvPr id="5" name="Rectangle 4">
            <a:extLst>
              <a:ext uri="{FF2B5EF4-FFF2-40B4-BE49-F238E27FC236}">
                <a16:creationId xmlns:a16="http://schemas.microsoft.com/office/drawing/2014/main" id="{FAD581F6-DAEB-A985-AD2B-85890EF2AEBA}"/>
              </a:ext>
            </a:extLst>
          </p:cNvPr>
          <p:cNvSpPr/>
          <p:nvPr/>
        </p:nvSpPr>
        <p:spPr>
          <a:xfrm>
            <a:off x="446445" y="1523755"/>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is leveraging this feature well, with the red prediction line following the blue target line’s trend reasonably closely.</a:t>
            </a:r>
          </a:p>
          <a:p>
            <a:pPr marL="285750" indent="-285750">
              <a:spcAft>
                <a:spcPts val="1200"/>
              </a:spcAft>
              <a:buFont typeface="Arial" panose="020B0604020202020204" pitchFamily="34" charset="0"/>
              <a:buChar char="•"/>
            </a:pPr>
            <a:r>
              <a:rPr lang="en-US" sz="1300" dirty="0">
                <a:solidFill>
                  <a:srgbClr val="000000"/>
                </a:solidFill>
              </a:rPr>
              <a:t>The gap between the red and purple lines remains consistent across bins, suggesting the feature adds predictive value.</a:t>
            </a:r>
          </a:p>
          <a:p>
            <a:pPr marL="285750" indent="-285750">
              <a:spcAft>
                <a:spcPts val="1200"/>
              </a:spcAft>
              <a:buFont typeface="Arial" panose="020B0604020202020204" pitchFamily="34" charset="0"/>
              <a:buChar char="•"/>
            </a:pPr>
            <a:r>
              <a:rPr lang="en-US" sz="1300" dirty="0">
                <a:solidFill>
                  <a:srgbClr val="000000"/>
                </a:solidFill>
              </a:rPr>
              <a:t>The green bars reveal a balanced distribution across bins, with a slight concentration in middle segments.</a:t>
            </a:r>
          </a:p>
          <a:p>
            <a:pPr marL="285750" indent="-285750">
              <a:spcAft>
                <a:spcPts val="1200"/>
              </a:spcAft>
              <a:buFont typeface="Arial" panose="020B0604020202020204" pitchFamily="34" charset="0"/>
              <a:buChar char="•"/>
            </a:pPr>
            <a:r>
              <a:rPr lang="en-US" sz="1300" dirty="0">
                <a:solidFill>
                  <a:srgbClr val="000000"/>
                </a:solidFill>
              </a:rPr>
              <a:t>The target rate decreases steadily across bins, aligning with the WOE transformation and reinforcing the feature’s value in identifying less risky profiles.</a:t>
            </a:r>
            <a:endParaRPr lang="en-GB" sz="1300" dirty="0">
              <a:solidFill>
                <a:srgbClr val="000000"/>
              </a:solidFill>
            </a:endParaRPr>
          </a:p>
        </p:txBody>
      </p:sp>
      <p:pic>
        <p:nvPicPr>
          <p:cNvPr id="2" name="Picture 1">
            <a:extLst>
              <a:ext uri="{FF2B5EF4-FFF2-40B4-BE49-F238E27FC236}">
                <a16:creationId xmlns:a16="http://schemas.microsoft.com/office/drawing/2014/main" id="{27CB4717-7D0D-8C04-0AE2-A59DC716DBD7}"/>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7" name="Picture 6">
            <a:extLst>
              <a:ext uri="{FF2B5EF4-FFF2-40B4-BE49-F238E27FC236}">
                <a16:creationId xmlns:a16="http://schemas.microsoft.com/office/drawing/2014/main" id="{955C4590-6C1D-A024-4BCE-1EDE5EB764C9}"/>
              </a:ext>
            </a:extLst>
          </p:cNvPr>
          <p:cNvPicPr>
            <a:picLocks noChangeAspect="1"/>
          </p:cNvPicPr>
          <p:nvPr/>
        </p:nvPicPr>
        <p:blipFill>
          <a:blip r:embed="rId3"/>
          <a:stretch>
            <a:fillRect/>
          </a:stretch>
        </p:blipFill>
        <p:spPr>
          <a:xfrm>
            <a:off x="4063040" y="1386029"/>
            <a:ext cx="8128959" cy="5471971"/>
          </a:xfrm>
          <a:prstGeom prst="rect">
            <a:avLst/>
          </a:prstGeom>
        </p:spPr>
      </p:pic>
    </p:spTree>
    <p:extLst>
      <p:ext uri="{BB962C8B-B14F-4D97-AF65-F5344CB8AC3E}">
        <p14:creationId xmlns:p14="http://schemas.microsoft.com/office/powerpoint/2010/main" val="913117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DDE8-9789-1130-2962-8F679425C05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0AE6B5F7-65C5-8C4D-FC79-90DD5E02EDEB}"/>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5" name="Title 2">
            <a:extLst>
              <a:ext uri="{FF2B5EF4-FFF2-40B4-BE49-F238E27FC236}">
                <a16:creationId xmlns:a16="http://schemas.microsoft.com/office/drawing/2014/main" id="{5029208B-97CA-E1FF-2433-A8C3E713FB50}"/>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10: ln_ref1_type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1471908F-A5E9-844F-0906-46CC3606CEFD}"/>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56</a:t>
            </a:fld>
            <a:endParaRPr lang="en-PH"/>
          </a:p>
        </p:txBody>
      </p:sp>
      <p:sp>
        <p:nvSpPr>
          <p:cNvPr id="2" name="TextBox 1">
            <a:extLst>
              <a:ext uri="{FF2B5EF4-FFF2-40B4-BE49-F238E27FC236}">
                <a16:creationId xmlns:a16="http://schemas.microsoft.com/office/drawing/2014/main" id="{22452BE4-7D3D-8362-CBD7-4FF186614C01}"/>
              </a:ext>
            </a:extLst>
          </p:cNvPr>
          <p:cNvSpPr txBox="1"/>
          <p:nvPr/>
        </p:nvSpPr>
        <p:spPr>
          <a:xfrm>
            <a:off x="8009070" y="1327836"/>
            <a:ext cx="3584832"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"Sibling" and "Friend" categories consistently lead the distribution (~23–24%), indicating stable reference preferences over time.</a:t>
            </a:r>
          </a:p>
          <a:p>
            <a:pPr marL="285750" indent="-285750">
              <a:spcAft>
                <a:spcPts val="1200"/>
              </a:spcAft>
              <a:buFont typeface="Arial" panose="020B0604020202020204" pitchFamily="34" charset="0"/>
              <a:buChar char="•"/>
            </a:pPr>
            <a:r>
              <a:rPr lang="en-US" sz="1300" dirty="0"/>
              <a:t>"Child" and "Spouse" see gradual growth, reaching 17.4% and 16.1% by Jul 2025, suggesting increasing family-based references.</a:t>
            </a:r>
          </a:p>
          <a:p>
            <a:pPr marL="285750" indent="-285750">
              <a:spcAft>
                <a:spcPts val="1200"/>
              </a:spcAft>
              <a:buFont typeface="Arial" panose="020B0604020202020204" pitchFamily="34" charset="0"/>
              <a:buChar char="•"/>
            </a:pPr>
            <a:r>
              <a:rPr lang="en-US" sz="1300" dirty="0"/>
              <a:t>All categories remain well within stable bands, with no volatility, reinforcing the feature’s dependability for referral behavior modeling.</a:t>
            </a:r>
            <a:endParaRPr lang="en-IN" sz="1300" dirty="0"/>
          </a:p>
        </p:txBody>
      </p:sp>
      <p:graphicFrame>
        <p:nvGraphicFramePr>
          <p:cNvPr id="3" name="Table 2">
            <a:extLst>
              <a:ext uri="{FF2B5EF4-FFF2-40B4-BE49-F238E27FC236}">
                <a16:creationId xmlns:a16="http://schemas.microsoft.com/office/drawing/2014/main" id="{5870CABB-C1D8-1412-D909-7F9DE797283C}"/>
              </a:ext>
            </a:extLst>
          </p:cNvPr>
          <p:cNvGraphicFramePr>
            <a:graphicFrameLocks noGrp="1"/>
          </p:cNvGraphicFramePr>
          <p:nvPr>
            <p:extLst>
              <p:ext uri="{D42A27DB-BD31-4B8C-83A1-F6EECF244321}">
                <p14:modId xmlns:p14="http://schemas.microsoft.com/office/powerpoint/2010/main" val="3516724394"/>
              </p:ext>
            </p:extLst>
          </p:nvPr>
        </p:nvGraphicFramePr>
        <p:xfrm>
          <a:off x="401181" y="801228"/>
          <a:ext cx="7388472" cy="5582324"/>
        </p:xfrm>
        <a:graphic>
          <a:graphicData uri="http://schemas.openxmlformats.org/drawingml/2006/table">
            <a:tbl>
              <a:tblPr/>
              <a:tblGrid>
                <a:gridCol w="984179">
                  <a:extLst>
                    <a:ext uri="{9D8B030D-6E8A-4147-A177-3AD203B41FA5}">
                      <a16:colId xmlns:a16="http://schemas.microsoft.com/office/drawing/2014/main" val="2808612543"/>
                    </a:ext>
                  </a:extLst>
                </a:gridCol>
                <a:gridCol w="684646">
                  <a:extLst>
                    <a:ext uri="{9D8B030D-6E8A-4147-A177-3AD203B41FA5}">
                      <a16:colId xmlns:a16="http://schemas.microsoft.com/office/drawing/2014/main" val="1882962911"/>
                    </a:ext>
                  </a:extLst>
                </a:gridCol>
                <a:gridCol w="684646">
                  <a:extLst>
                    <a:ext uri="{9D8B030D-6E8A-4147-A177-3AD203B41FA5}">
                      <a16:colId xmlns:a16="http://schemas.microsoft.com/office/drawing/2014/main" val="4006012361"/>
                    </a:ext>
                  </a:extLst>
                </a:gridCol>
                <a:gridCol w="684646">
                  <a:extLst>
                    <a:ext uri="{9D8B030D-6E8A-4147-A177-3AD203B41FA5}">
                      <a16:colId xmlns:a16="http://schemas.microsoft.com/office/drawing/2014/main" val="960307647"/>
                    </a:ext>
                  </a:extLst>
                </a:gridCol>
                <a:gridCol w="684646">
                  <a:extLst>
                    <a:ext uri="{9D8B030D-6E8A-4147-A177-3AD203B41FA5}">
                      <a16:colId xmlns:a16="http://schemas.microsoft.com/office/drawing/2014/main" val="2453970016"/>
                    </a:ext>
                  </a:extLst>
                </a:gridCol>
                <a:gridCol w="684646">
                  <a:extLst>
                    <a:ext uri="{9D8B030D-6E8A-4147-A177-3AD203B41FA5}">
                      <a16:colId xmlns:a16="http://schemas.microsoft.com/office/drawing/2014/main" val="4154211752"/>
                    </a:ext>
                  </a:extLst>
                </a:gridCol>
                <a:gridCol w="684646">
                  <a:extLst>
                    <a:ext uri="{9D8B030D-6E8A-4147-A177-3AD203B41FA5}">
                      <a16:colId xmlns:a16="http://schemas.microsoft.com/office/drawing/2014/main" val="1773357821"/>
                    </a:ext>
                  </a:extLst>
                </a:gridCol>
                <a:gridCol w="684646">
                  <a:extLst>
                    <a:ext uri="{9D8B030D-6E8A-4147-A177-3AD203B41FA5}">
                      <a16:colId xmlns:a16="http://schemas.microsoft.com/office/drawing/2014/main" val="3540117418"/>
                    </a:ext>
                  </a:extLst>
                </a:gridCol>
                <a:gridCol w="684646">
                  <a:extLst>
                    <a:ext uri="{9D8B030D-6E8A-4147-A177-3AD203B41FA5}">
                      <a16:colId xmlns:a16="http://schemas.microsoft.com/office/drawing/2014/main" val="4140216534"/>
                    </a:ext>
                  </a:extLst>
                </a:gridCol>
                <a:gridCol w="114108">
                  <a:extLst>
                    <a:ext uri="{9D8B030D-6E8A-4147-A177-3AD203B41FA5}">
                      <a16:colId xmlns:a16="http://schemas.microsoft.com/office/drawing/2014/main" val="2796545941"/>
                    </a:ext>
                  </a:extLst>
                </a:gridCol>
                <a:gridCol w="813017">
                  <a:extLst>
                    <a:ext uri="{9D8B030D-6E8A-4147-A177-3AD203B41FA5}">
                      <a16:colId xmlns:a16="http://schemas.microsoft.com/office/drawing/2014/main" val="1291073163"/>
                    </a:ext>
                  </a:extLst>
                </a:gridCol>
              </a:tblGrid>
              <a:tr h="898172">
                <a:tc>
                  <a:txBody>
                    <a:bodyPr/>
                    <a:lstStyle/>
                    <a:p>
                      <a:pPr algn="ctr" fontAlgn="ctr"/>
                      <a:r>
                        <a:rPr lang="en-IN" sz="1000" b="1" i="0" u="none" strike="noStrike">
                          <a:solidFill>
                            <a:srgbClr val="000000"/>
                          </a:solidFill>
                          <a:effectLst/>
                          <a:latin typeface="Calibri" panose="020F0502020204030204" pitchFamily="34" charset="0"/>
                        </a:rPr>
                        <a:t>ln_ref1_type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Sibling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Friend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Child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Spouse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Parent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Co-worker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5663454"/>
                  </a:ext>
                </a:extLst>
              </a:tr>
              <a:tr h="390346">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1000" b="0" i="0" u="none" strike="noStrike">
                          <a:solidFill>
                            <a:srgbClr val="000000"/>
                          </a:solidFill>
                          <a:effectLst/>
                          <a:latin typeface="Calibri" panose="020F0502020204030204" pitchFamily="34" charset="0"/>
                        </a:rPr>
                        <a:t>24.0%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279"/>
                    </a:solidFill>
                  </a:tcPr>
                </a:tc>
                <a:tc>
                  <a:txBody>
                    <a:bodyPr/>
                    <a:lstStyle/>
                    <a:p>
                      <a:pPr algn="ctr" fontAlgn="ctr"/>
                      <a:r>
                        <a:rPr lang="en-IN" sz="1000" b="0" i="0" u="none" strike="noStrike">
                          <a:solidFill>
                            <a:srgbClr val="000000"/>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r>
                        <a:rPr lang="en-IN" sz="1000" b="0" i="0" u="none" strike="noStrike">
                          <a:solidFill>
                            <a:srgbClr val="000000"/>
                          </a:solidFill>
                          <a:effectLst/>
                          <a:latin typeface="Calibri" panose="020F0502020204030204" pitchFamily="34" charset="0"/>
                        </a:rPr>
                        <a:t>11.4%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4531070"/>
                  </a:ext>
                </a:extLst>
              </a:tr>
              <a:tr h="390346">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r>
                        <a:rPr lang="en-IN" sz="1000" b="0" i="0" u="none" strike="noStrike">
                          <a:solidFill>
                            <a:srgbClr val="000000"/>
                          </a:solidFill>
                          <a:effectLst/>
                          <a:latin typeface="Calibri" panose="020F0502020204030204" pitchFamily="34" charset="0"/>
                        </a:rPr>
                        <a:t>23.9%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ctr" fontAlgn="ctr"/>
                      <a:r>
                        <a:rPr lang="en-IN" sz="1000" b="0" i="0" u="none" strike="noStrike">
                          <a:solidFill>
                            <a:srgbClr val="000000"/>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r>
                        <a:rPr lang="en-IN" sz="1000" b="0" i="0" u="none" strike="noStrike">
                          <a:solidFill>
                            <a:srgbClr val="F1F1F1"/>
                          </a:solidFill>
                          <a:effectLst/>
                          <a:latin typeface="Calibri" panose="020F0502020204030204" pitchFamily="34" charset="0"/>
                        </a:rPr>
                        <a:t>14.5%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1649244"/>
                  </a:ext>
                </a:extLst>
              </a:tr>
              <a:tr h="390346">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r>
                        <a:rPr lang="en-IN" sz="1000" b="0" i="0" u="none" strike="noStrike">
                          <a:solidFill>
                            <a:srgbClr val="000000"/>
                          </a:solidFill>
                          <a:effectLst/>
                          <a:latin typeface="Calibri" panose="020F0502020204030204" pitchFamily="34" charset="0"/>
                        </a:rPr>
                        <a:t>14.9%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a:solidFill>
                            <a:srgbClr val="000000"/>
                          </a:solidFill>
                          <a:effectLst/>
                          <a:latin typeface="Calibri" panose="020F0502020204030204" pitchFamily="34" charset="0"/>
                        </a:rPr>
                        <a:t>15.1%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1000" b="0" i="0" u="none" strike="noStrike">
                          <a:solidFill>
                            <a:srgbClr val="000000"/>
                          </a:solidFill>
                          <a:effectLst/>
                          <a:latin typeface="Calibri" panose="020F0502020204030204" pitchFamily="34" charset="0"/>
                        </a:rPr>
                        <a:t>13.1%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CA7D"/>
                    </a:solidFill>
                  </a:tcPr>
                </a:tc>
                <a:tc>
                  <a:txBody>
                    <a:bodyPr/>
                    <a:lstStyle/>
                    <a:p>
                      <a:pPr algn="ctr" fontAlgn="ctr"/>
                      <a:r>
                        <a:rPr lang="en-IN" sz="1000" b="0" i="0" u="none" strike="noStrike">
                          <a:solidFill>
                            <a:srgbClr val="000000"/>
                          </a:solidFill>
                          <a:effectLst/>
                          <a:latin typeface="Calibri" panose="020F0502020204030204" pitchFamily="34" charset="0"/>
                        </a:rPr>
                        <a:t>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E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581241"/>
                  </a:ext>
                </a:extLst>
              </a:tr>
              <a:tr h="390346">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22.4%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C07B"/>
                    </a:solidFill>
                  </a:tcPr>
                </a:tc>
                <a:tc>
                  <a:txBody>
                    <a:bodyPr/>
                    <a:lstStyle/>
                    <a:p>
                      <a:pPr algn="ctr" fontAlgn="ctr"/>
                      <a:r>
                        <a:rPr lang="en-IN" sz="1000" b="0" i="0" u="none" strike="noStrike">
                          <a:solidFill>
                            <a:srgbClr val="F1F1F1"/>
                          </a:solidFill>
                          <a:effectLst/>
                          <a:latin typeface="Calibri" panose="020F0502020204030204" pitchFamily="34" charset="0"/>
                        </a:rPr>
                        <a:t>12.5%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9.6%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8979371"/>
                  </a:ext>
                </a:extLst>
              </a:tr>
              <a:tr h="390346">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22.5%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r>
                        <a:rPr lang="en-IN" sz="1000" b="0" i="0" u="none" strike="noStrike">
                          <a:solidFill>
                            <a:srgbClr val="F1F1F1"/>
                          </a:solidFill>
                          <a:effectLst/>
                          <a:latin typeface="Calibri" panose="020F0502020204030204" pitchFamily="34" charset="0"/>
                        </a:rPr>
                        <a:t>22.4%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16.4%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r>
                        <a:rPr lang="en-IN" sz="1000" b="0" i="0" u="none" strike="noStrike">
                          <a:solidFill>
                            <a:srgbClr val="000000"/>
                          </a:solidFill>
                          <a:effectLst/>
                          <a:latin typeface="Calibri" panose="020F0502020204030204" pitchFamily="34" charset="0"/>
                        </a:rPr>
                        <a:t>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1000" b="0" i="0" u="none" strike="noStrike">
                          <a:solidFill>
                            <a:srgbClr val="000000"/>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r>
                        <a:rPr lang="en-IN" sz="1000" b="0" i="0" u="none" strike="noStrike">
                          <a:solidFill>
                            <a:srgbClr val="000000"/>
                          </a:solidFill>
                          <a:effectLst/>
                          <a:latin typeface="Calibri" panose="020F0502020204030204" pitchFamily="34" charset="0"/>
                        </a:rPr>
                        <a:t>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5677203"/>
                  </a:ext>
                </a:extLst>
              </a:tr>
              <a:tr h="390346">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r>
                        <a:rPr lang="en-IN" sz="1000" b="0" i="0" u="none" strike="noStrike">
                          <a:solidFill>
                            <a:srgbClr val="000000"/>
                          </a:solidFill>
                          <a:effectLst/>
                          <a:latin typeface="Calibri" panose="020F0502020204030204" pitchFamily="34" charset="0"/>
                        </a:rPr>
                        <a:t>15.9%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000000"/>
                          </a:solidFill>
                          <a:effectLst/>
                          <a:latin typeface="Calibri" panose="020F0502020204030204" pitchFamily="34" charset="0"/>
                        </a:rPr>
                        <a:t>16.2%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r>
                        <a:rPr lang="en-IN" sz="1000" b="0" i="0" u="none" strike="noStrike">
                          <a:solidFill>
                            <a:srgbClr val="000000"/>
                          </a:solidFill>
                          <a:effectLst/>
                          <a:latin typeface="Calibri" panose="020F0502020204030204" pitchFamily="34" charset="0"/>
                        </a:rPr>
                        <a:t>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96308"/>
                  </a:ext>
                </a:extLst>
              </a:tr>
              <a:tr h="390346">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E984"/>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ctr" fontAlgn="ctr"/>
                      <a:r>
                        <a:rPr lang="en-IN" sz="1000" b="0" i="0" u="none" strike="noStrike">
                          <a:solidFill>
                            <a:srgbClr val="F1F1F1"/>
                          </a:solidFill>
                          <a:effectLst/>
                          <a:latin typeface="Calibri" panose="020F0502020204030204" pitchFamily="34" charset="0"/>
                        </a:rPr>
                        <a:t>12.6%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A71"/>
                    </a:solidFill>
                  </a:tcPr>
                </a:tc>
                <a:tc>
                  <a:txBody>
                    <a:bodyPr/>
                    <a:lstStyle/>
                    <a:p>
                      <a:pPr algn="ctr" fontAlgn="ctr"/>
                      <a:r>
                        <a:rPr lang="en-IN" sz="1000" b="0" i="0" u="none" strike="noStrike">
                          <a:solidFill>
                            <a:srgbClr val="000000"/>
                          </a:solidFill>
                          <a:effectLst/>
                          <a:latin typeface="Calibri" panose="020F0502020204030204" pitchFamily="34" charset="0"/>
                        </a:rPr>
                        <a:t>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9391437"/>
                  </a:ext>
                </a:extLst>
              </a:tr>
              <a:tr h="390346">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1000" b="0" i="0" u="none" strike="noStrike">
                          <a:solidFill>
                            <a:srgbClr val="000000"/>
                          </a:solidFill>
                          <a:effectLst/>
                          <a:latin typeface="Calibri" panose="020F0502020204030204" pitchFamily="34" charset="0"/>
                        </a:rPr>
                        <a:t>15.6%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1000" b="0" i="0" u="none" strike="noStrike">
                          <a:solidFill>
                            <a:srgbClr val="000000"/>
                          </a:solidFill>
                          <a:effectLst/>
                          <a:latin typeface="Calibri" panose="020F0502020204030204" pitchFamily="34" charset="0"/>
                        </a:rPr>
                        <a:t>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77D"/>
                    </a:solidFill>
                  </a:tcPr>
                </a:tc>
                <a:tc>
                  <a:txBody>
                    <a:bodyPr/>
                    <a:lstStyle/>
                    <a:p>
                      <a:pPr algn="ctr" fontAlgn="ctr"/>
                      <a:r>
                        <a:rPr lang="en-IN" sz="1000" b="0" i="0" u="none" strike="noStrike">
                          <a:solidFill>
                            <a:srgbClr val="000000"/>
                          </a:solidFill>
                          <a:effectLst/>
                          <a:latin typeface="Calibri" panose="020F0502020204030204" pitchFamily="34" charset="0"/>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2774489"/>
                  </a:ext>
                </a:extLst>
              </a:tr>
              <a:tr h="390346">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15.3%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1000" b="0" i="0" u="none" strike="noStrike">
                          <a:solidFill>
                            <a:srgbClr val="000000"/>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5BF7B"/>
                    </a:solidFill>
                  </a:tcPr>
                </a:tc>
                <a:tc>
                  <a:txBody>
                    <a:bodyPr/>
                    <a:lstStyle/>
                    <a:p>
                      <a:pPr algn="ctr" fontAlgn="ctr"/>
                      <a:r>
                        <a:rPr lang="en-IN" sz="1000" b="0" i="0" u="none" strike="noStrike">
                          <a:solidFill>
                            <a:srgbClr val="F1F1F1"/>
                          </a:solidFill>
                          <a:effectLst/>
                          <a:latin typeface="Calibri" panose="020F0502020204030204" pitchFamily="34" charset="0"/>
                        </a:rPr>
                        <a:t>7.8%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426116"/>
                  </a:ext>
                </a:extLst>
              </a:tr>
              <a:tr h="390346">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F1F1F1"/>
                          </a:solidFill>
                          <a:effectLst/>
                          <a:latin typeface="Calibri" panose="020F0502020204030204" pitchFamily="34" charset="0"/>
                        </a:rPr>
                        <a:t>22.6%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r>
                        <a:rPr lang="en-IN" sz="1000" b="0" i="0" u="none" strike="noStrike">
                          <a:solidFill>
                            <a:srgbClr val="000000"/>
                          </a:solidFill>
                          <a:effectLst/>
                          <a:latin typeface="Calibri" panose="020F0502020204030204" pitchFamily="34" charset="0"/>
                        </a:rPr>
                        <a:t>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4CC7E"/>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ctr" fontAlgn="ctr"/>
                      <a:r>
                        <a:rPr lang="en-IN" sz="1000" b="0" i="0" u="none" strike="noStrike">
                          <a:solidFill>
                            <a:srgbClr val="000000"/>
                          </a:solidFill>
                          <a:effectLst/>
                          <a:latin typeface="Calibri" panose="020F0502020204030204" pitchFamily="34" charset="0"/>
                        </a:rPr>
                        <a:t>13.2%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7.5%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103410"/>
                  </a:ext>
                </a:extLst>
              </a:tr>
              <a:tr h="390346">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22.7%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B75"/>
                    </a:solidFill>
                  </a:tcPr>
                </a:tc>
                <a:tc>
                  <a:txBody>
                    <a:bodyPr/>
                    <a:lstStyle/>
                    <a:p>
                      <a:pPr algn="ctr" fontAlgn="ctr"/>
                      <a:r>
                        <a:rPr lang="en-IN" sz="1000" b="0" i="0" u="none" strike="noStrike">
                          <a:solidFill>
                            <a:srgbClr val="000000"/>
                          </a:solidFill>
                          <a:effectLst/>
                          <a:latin typeface="Calibri" panose="020F0502020204030204" pitchFamily="34" charset="0"/>
                        </a:rPr>
                        <a:t>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r>
                        <a:rPr lang="en-IN" sz="1000" b="0" i="0" u="none" strike="noStrike">
                          <a:solidFill>
                            <a:srgbClr val="000000"/>
                          </a:solidFill>
                          <a:effectLst/>
                          <a:latin typeface="Calibri" panose="020F0502020204030204" pitchFamily="34" charset="0"/>
                        </a:rPr>
                        <a:t>12.7%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r>
                        <a:rPr lang="en-IN" sz="1000" b="0" i="0" u="none" strike="noStrike">
                          <a:solidFill>
                            <a:srgbClr val="F1F1F1"/>
                          </a:solidFill>
                          <a:effectLst/>
                          <a:latin typeface="Calibri" panose="020F0502020204030204" pitchFamily="34" charset="0"/>
                        </a:rPr>
                        <a:t>7.7%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1177930"/>
                  </a:ext>
                </a:extLst>
              </a:tr>
              <a:tr h="390346">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000000"/>
                          </a:solidFill>
                          <a:effectLst/>
                          <a:latin typeface="Calibri" panose="020F0502020204030204" pitchFamily="34" charset="0"/>
                        </a:rPr>
                        <a:t>22.9%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17.1%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1000" b="0" i="0" u="none" strike="noStrike">
                          <a:solidFill>
                            <a:srgbClr val="000000"/>
                          </a:solidFill>
                          <a:effectLst/>
                          <a:latin typeface="Calibri" panose="020F0502020204030204" pitchFamily="34" charset="0"/>
                        </a:rPr>
                        <a:t>16.1%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r>
                        <a:rPr lang="en-IN" sz="1000" b="0" i="0" u="none" strike="noStrike">
                          <a:solidFill>
                            <a:srgbClr val="000000"/>
                          </a:solidFill>
                          <a:effectLst/>
                          <a:latin typeface="Calibri" panose="020F0502020204030204" pitchFamily="34" charset="0"/>
                        </a:rPr>
                        <a:t>13.0%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1000" b="0" i="0" u="none" strike="noStrike">
                          <a:solidFill>
                            <a:srgbClr val="F1F1F1"/>
                          </a:solidFill>
                          <a:effectLst/>
                          <a:latin typeface="Calibri" panose="020F0502020204030204" pitchFamily="34" charset="0"/>
                        </a:rPr>
                        <a:t>7.3%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0714181"/>
                  </a:ext>
                </a:extLst>
              </a:tr>
            </a:tbl>
          </a:graphicData>
        </a:graphic>
      </p:graphicFrame>
    </p:spTree>
    <p:extLst>
      <p:ext uri="{BB962C8B-B14F-4D97-AF65-F5344CB8AC3E}">
        <p14:creationId xmlns:p14="http://schemas.microsoft.com/office/powerpoint/2010/main" val="414820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0230B-6140-3FFA-8D63-44CCC129E81D}"/>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ED1FC596-9298-FCA4-2651-EC321BB4F342}"/>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10: ln_ref1_type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DD65DEB7-F0B1-EBEB-D4FF-FC528CA289D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57</a:t>
            </a:fld>
            <a:endParaRPr lang="en-PH"/>
          </a:p>
        </p:txBody>
      </p:sp>
      <p:pic>
        <p:nvPicPr>
          <p:cNvPr id="4" name="Picture 3">
            <a:extLst>
              <a:ext uri="{FF2B5EF4-FFF2-40B4-BE49-F238E27FC236}">
                <a16:creationId xmlns:a16="http://schemas.microsoft.com/office/drawing/2014/main" id="{CE332E66-6268-DC10-A9FD-1C29FF6BFE82}"/>
              </a:ext>
            </a:extLst>
          </p:cNvPr>
          <p:cNvPicPr>
            <a:picLocks noChangeAspect="1"/>
          </p:cNvPicPr>
          <p:nvPr/>
        </p:nvPicPr>
        <p:blipFill>
          <a:blip r:embed="rId2"/>
          <a:stretch>
            <a:fillRect/>
          </a:stretch>
        </p:blipFill>
        <p:spPr>
          <a:xfrm>
            <a:off x="1156890" y="820952"/>
            <a:ext cx="9420225" cy="3714750"/>
          </a:xfrm>
          <a:prstGeom prst="rect">
            <a:avLst/>
          </a:prstGeom>
        </p:spPr>
      </p:pic>
      <p:sp>
        <p:nvSpPr>
          <p:cNvPr id="7" name="TextBox 6">
            <a:extLst>
              <a:ext uri="{FF2B5EF4-FFF2-40B4-BE49-F238E27FC236}">
                <a16:creationId xmlns:a16="http://schemas.microsoft.com/office/drawing/2014/main" id="{8CD31939-40D4-BEF6-8AB3-0D308551A90E}"/>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in the baseline period (Aug 2024 to Jan 2025) were consistently low, staying below 0.003.</a:t>
            </a:r>
          </a:p>
          <a:p>
            <a:pPr marL="285750" indent="-285750">
              <a:spcAft>
                <a:spcPts val="1200"/>
              </a:spcAft>
              <a:buFont typeface="Arial" panose="020B0604020202020204" pitchFamily="34" charset="0"/>
              <a:buChar char="•"/>
            </a:pPr>
            <a:r>
              <a:rPr lang="en-US" sz="1300" dirty="0">
                <a:ea typeface="+mn-lt"/>
                <a:cs typeface="+mn-lt"/>
              </a:rPr>
              <a:t>From Feb to Jul 2025, a steady increase was observed, with CSI peaking at ~0.0128 in Jul 2025.</a:t>
            </a:r>
          </a:p>
          <a:p>
            <a:pPr marL="285750" indent="-285750">
              <a:spcAft>
                <a:spcPts val="1200"/>
              </a:spcAft>
              <a:buFont typeface="Arial" panose="020B0604020202020204" pitchFamily="34" charset="0"/>
              <a:buChar char="•"/>
            </a:pPr>
            <a:r>
              <a:rPr lang="en-US" sz="1300" dirty="0">
                <a:ea typeface="+mn-lt"/>
                <a:cs typeface="+mn-lt"/>
              </a:rPr>
              <a:t>Despite the upward trend, all values remained well under the 0.1 threshold, confirming no significant data drift.</a:t>
            </a:r>
            <a:endParaRPr lang="en-US" sz="1300" dirty="0"/>
          </a:p>
        </p:txBody>
      </p:sp>
    </p:spTree>
    <p:extLst>
      <p:ext uri="{BB962C8B-B14F-4D97-AF65-F5344CB8AC3E}">
        <p14:creationId xmlns:p14="http://schemas.microsoft.com/office/powerpoint/2010/main" val="2529111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8215C-245B-2CA9-7C7F-54CF28CEA7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431032-0F63-6925-8BEB-BBA06C1F624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58</a:t>
            </a:fld>
            <a:endParaRPr lang="en-US" sz="1200">
              <a:solidFill>
                <a:schemeClr val="tx1">
                  <a:lumMod val="50000"/>
                  <a:lumOff val="50000"/>
                </a:schemeClr>
              </a:solidFill>
            </a:endParaRPr>
          </a:p>
        </p:txBody>
      </p:sp>
      <p:sp>
        <p:nvSpPr>
          <p:cNvPr id="9" name="Rectangle 8">
            <a:extLst>
              <a:ext uri="{FF2B5EF4-FFF2-40B4-BE49-F238E27FC236}">
                <a16:creationId xmlns:a16="http://schemas.microsoft.com/office/drawing/2014/main" id="{65F8D29C-3613-7B8A-0795-482A94F674EE}"/>
              </a:ext>
            </a:extLst>
          </p:cNvPr>
          <p:cNvSpPr/>
          <p:nvPr/>
        </p:nvSpPr>
        <p:spPr>
          <a:xfrm>
            <a:off x="1627524" y="6490117"/>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a:t>Please note these are just WOE Bins, NOT the final Bins that </a:t>
            </a:r>
            <a:r>
              <a:rPr lang="en-GB" err="1"/>
              <a:t>Catboost</a:t>
            </a:r>
            <a:r>
              <a:rPr lang="en-GB"/>
              <a:t> chooses internally</a:t>
            </a:r>
            <a:endParaRPr lang="en-US"/>
          </a:p>
        </p:txBody>
      </p:sp>
      <p:sp>
        <p:nvSpPr>
          <p:cNvPr id="6" name="Rectangle 2">
            <a:extLst>
              <a:ext uri="{FF2B5EF4-FFF2-40B4-BE49-F238E27FC236}">
                <a16:creationId xmlns:a16="http://schemas.microsoft.com/office/drawing/2014/main" id="{66E2DBE1-61C8-6E90-70EF-568CB404AAC5}"/>
              </a:ext>
            </a:extLst>
          </p:cNvPr>
          <p:cNvSpPr txBox="1">
            <a:spLocks noChangeArrowheads="1"/>
          </p:cNvSpPr>
          <p:nvPr/>
        </p:nvSpPr>
        <p:spPr bwMode="auto">
          <a:xfrm>
            <a:off x="10762" y="15487"/>
            <a:ext cx="12100199" cy="4967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400" dirty="0"/>
              <a:t>Rank# 11: </a:t>
            </a:r>
            <a:r>
              <a:rPr lang="en-US" altLang="en-US" sz="2400" dirty="0" err="1"/>
              <a:t>ln_name_email_match_score</a:t>
            </a:r>
            <a:r>
              <a:rPr lang="en-US" altLang="en-US" sz="2400" dirty="0"/>
              <a:t> ( 1 / 5 ) </a:t>
            </a:r>
            <a:r>
              <a:rPr lang="en-IN" sz="2400" dirty="0">
                <a:ea typeface="+mj-lt"/>
                <a:cs typeface="+mj-lt"/>
              </a:rPr>
              <a:t>- Feature Performance in Train vs Test  &lt;</a:t>
            </a:r>
            <a:r>
              <a:rPr lang="en-IN" sz="2400" dirty="0">
                <a:solidFill>
                  <a:srgbClr val="C00000"/>
                </a:solidFill>
                <a:ea typeface="+mj-lt"/>
                <a:cs typeface="+mj-lt"/>
              </a:rPr>
              <a:t>Disbursed</a:t>
            </a:r>
            <a:r>
              <a:rPr lang="en-IN" sz="2400" dirty="0">
                <a:ea typeface="+mj-lt"/>
                <a:cs typeface="+mj-lt"/>
              </a:rPr>
              <a:t>&gt;</a:t>
            </a:r>
            <a:endParaRPr lang="en-US" altLang="en-US" sz="2400" dirty="0">
              <a:solidFill>
                <a:schemeClr val="tx1"/>
              </a:solidFill>
              <a:ea typeface="+mj-lt"/>
              <a:cs typeface="+mj-lt"/>
            </a:endParaRPr>
          </a:p>
        </p:txBody>
      </p:sp>
      <p:sp>
        <p:nvSpPr>
          <p:cNvPr id="7" name="TextBox 6">
            <a:extLst>
              <a:ext uri="{FF2B5EF4-FFF2-40B4-BE49-F238E27FC236}">
                <a16:creationId xmlns:a16="http://schemas.microsoft.com/office/drawing/2014/main" id="{200251D3-9C11-B0A6-1AE4-8922C882FC78}"/>
              </a:ext>
            </a:extLst>
          </p:cNvPr>
          <p:cNvSpPr txBox="1"/>
          <p:nvPr/>
        </p:nvSpPr>
        <p:spPr>
          <a:xfrm>
            <a:off x="395062" y="532985"/>
            <a:ext cx="9870372" cy="292388"/>
          </a:xfrm>
          <a:prstGeom prst="rect">
            <a:avLst/>
          </a:prstGeom>
          <a:noFill/>
        </p:spPr>
        <p:txBody>
          <a:bodyPr wrap="square" rtlCol="0">
            <a:spAutoFit/>
          </a:bodyPr>
          <a:lstStyle/>
          <a:p>
            <a:r>
              <a:rPr lang="en-US" sz="1300" dirty="0"/>
              <a:t>This feature captures the similarity score between the applicant’s name and email ID, indicating potential identity consistency.</a:t>
            </a:r>
            <a:endParaRPr lang="en-IN" sz="1300" dirty="0"/>
          </a:p>
        </p:txBody>
      </p:sp>
      <p:sp>
        <p:nvSpPr>
          <p:cNvPr id="26" name="Slide Number Placeholder 1">
            <a:extLst>
              <a:ext uri="{FF2B5EF4-FFF2-40B4-BE49-F238E27FC236}">
                <a16:creationId xmlns:a16="http://schemas.microsoft.com/office/drawing/2014/main" id="{24BA82E2-E8D7-BF11-98E8-7BCCB65CE6A3}"/>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58</a:t>
            </a:fld>
            <a:endParaRPr lang="en-PH"/>
          </a:p>
        </p:txBody>
      </p:sp>
      <p:pic>
        <p:nvPicPr>
          <p:cNvPr id="4" name="Picture 3">
            <a:extLst>
              <a:ext uri="{FF2B5EF4-FFF2-40B4-BE49-F238E27FC236}">
                <a16:creationId xmlns:a16="http://schemas.microsoft.com/office/drawing/2014/main" id="{2512FF52-789C-5CE6-B72D-E9BC11448350}"/>
              </a:ext>
            </a:extLst>
          </p:cNvPr>
          <p:cNvPicPr>
            <a:picLocks noChangeAspect="1"/>
          </p:cNvPicPr>
          <p:nvPr/>
        </p:nvPicPr>
        <p:blipFill>
          <a:blip r:embed="rId2"/>
          <a:stretch>
            <a:fillRect/>
          </a:stretch>
        </p:blipFill>
        <p:spPr>
          <a:xfrm>
            <a:off x="395063" y="841040"/>
            <a:ext cx="5807330" cy="5499643"/>
          </a:xfrm>
          <a:prstGeom prst="rect">
            <a:avLst/>
          </a:prstGeom>
        </p:spPr>
      </p:pic>
      <p:pic>
        <p:nvPicPr>
          <p:cNvPr id="8" name="Picture 7">
            <a:extLst>
              <a:ext uri="{FF2B5EF4-FFF2-40B4-BE49-F238E27FC236}">
                <a16:creationId xmlns:a16="http://schemas.microsoft.com/office/drawing/2014/main" id="{14F4D488-3D47-30DF-9DA8-A2B128A35F89}"/>
              </a:ext>
            </a:extLst>
          </p:cNvPr>
          <p:cNvPicPr>
            <a:picLocks noChangeAspect="1"/>
          </p:cNvPicPr>
          <p:nvPr/>
        </p:nvPicPr>
        <p:blipFill>
          <a:blip r:embed="rId3"/>
          <a:stretch>
            <a:fillRect/>
          </a:stretch>
        </p:blipFill>
        <p:spPr>
          <a:xfrm>
            <a:off x="6289501" y="3243532"/>
            <a:ext cx="5807330" cy="1380226"/>
          </a:xfrm>
          <a:prstGeom prst="rect">
            <a:avLst/>
          </a:prstGeom>
        </p:spPr>
      </p:pic>
    </p:spTree>
    <p:extLst>
      <p:ext uri="{BB962C8B-B14F-4D97-AF65-F5344CB8AC3E}">
        <p14:creationId xmlns:p14="http://schemas.microsoft.com/office/powerpoint/2010/main" val="2061199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481B-53B9-6058-6DA2-2C245590226D}"/>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75C6B705-B9AD-364D-D7D4-8CA65DA2C92E}"/>
              </a:ext>
            </a:extLst>
          </p:cNvPr>
          <p:cNvSpPr txBox="1">
            <a:spLocks noChangeArrowheads="1"/>
          </p:cNvSpPr>
          <p:nvPr/>
        </p:nvSpPr>
        <p:spPr bwMode="auto">
          <a:xfrm>
            <a:off x="309605" y="85578"/>
            <a:ext cx="11230078" cy="5170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eaLnBrk="0" fontAlgn="base" hangingPunct="0">
              <a:lnSpc>
                <a:spcPct val="150000"/>
              </a:lnSpc>
              <a:spcAft>
                <a:spcPct val="0"/>
              </a:spcAft>
            </a:pPr>
            <a:r>
              <a:rPr lang="en-US" altLang="en-US" sz="2500" dirty="0">
                <a:latin typeface="Univers LT (Headings)"/>
              </a:rPr>
              <a:t>Rank# </a:t>
            </a:r>
            <a:r>
              <a:rPr lang="en-US" altLang="en-US" sz="2500" dirty="0"/>
              <a:t>11: </a:t>
            </a:r>
            <a:r>
              <a:rPr lang="en-US" altLang="en-US" sz="2500" dirty="0" err="1"/>
              <a:t>ln_name_email_match_score</a:t>
            </a:r>
            <a:r>
              <a:rPr lang="en-US" altLang="en-US" sz="2500" dirty="0">
                <a:latin typeface="Univers LT (Headings)"/>
              </a:rPr>
              <a:t> ( 2 / 5 )  </a:t>
            </a:r>
            <a:r>
              <a:rPr lang="en-IN" sz="2500" dirty="0">
                <a:ea typeface="+mj-lt"/>
                <a:cs typeface="+mj-lt"/>
              </a:rPr>
              <a:t>- Histogram  &lt;</a:t>
            </a:r>
            <a:r>
              <a:rPr lang="en-IN" sz="2500" dirty="0">
                <a:solidFill>
                  <a:srgbClr val="C00000"/>
                </a:solidFill>
                <a:ea typeface="+mj-lt"/>
                <a:cs typeface="+mj-lt"/>
              </a:rPr>
              <a:t>Disbursed</a:t>
            </a:r>
            <a:r>
              <a:rPr lang="en-IN" sz="2500" dirty="0">
                <a:ea typeface="+mj-lt"/>
                <a:cs typeface="+mj-lt"/>
              </a:rPr>
              <a:t>&gt;</a:t>
            </a:r>
            <a:endParaRPr lang="en-US" altLang="en-US" sz="2500" dirty="0">
              <a:solidFill>
                <a:schemeClr val="tx1"/>
              </a:solidFill>
              <a:latin typeface="Consolas" panose="020B0609020204030204" pitchFamily="49" charset="0"/>
              <a:ea typeface="+mj-lt"/>
              <a:cs typeface="+mj-lt"/>
            </a:endParaRPr>
          </a:p>
        </p:txBody>
      </p:sp>
      <p:sp>
        <p:nvSpPr>
          <p:cNvPr id="4" name="TextBox 3">
            <a:extLst>
              <a:ext uri="{FF2B5EF4-FFF2-40B4-BE49-F238E27FC236}">
                <a16:creationId xmlns:a16="http://schemas.microsoft.com/office/drawing/2014/main" id="{814841DA-534A-EE6D-8641-0F1B08E656CB}"/>
              </a:ext>
            </a:extLst>
          </p:cNvPr>
          <p:cNvSpPr txBox="1"/>
          <p:nvPr/>
        </p:nvSpPr>
        <p:spPr>
          <a:xfrm>
            <a:off x="528291" y="5538768"/>
            <a:ext cx="5441048"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ea typeface="+mn-lt"/>
                <a:cs typeface="+mn-lt"/>
              </a:rPr>
              <a:t>Most customers cluster at the extreme right (scores near 100), showing a strong positive match between names and emails. The </a:t>
            </a:r>
            <a:r>
              <a:rPr lang="en-US" sz="1300" dirty="0" err="1">
                <a:ea typeface="+mn-lt"/>
                <a:cs typeface="+mn-lt"/>
              </a:rPr>
              <a:t>Train+Validation</a:t>
            </a:r>
            <a:r>
              <a:rPr lang="en-US" sz="1300" dirty="0">
                <a:ea typeface="+mn-lt"/>
                <a:cs typeface="+mn-lt"/>
              </a:rPr>
              <a:t> (green) and </a:t>
            </a:r>
            <a:r>
              <a:rPr lang="en-US" sz="1300" dirty="0" err="1">
                <a:ea typeface="+mn-lt"/>
                <a:cs typeface="+mn-lt"/>
              </a:rPr>
              <a:t>Test+OOT</a:t>
            </a:r>
            <a:r>
              <a:rPr lang="en-US" sz="1300" dirty="0">
                <a:ea typeface="+mn-lt"/>
                <a:cs typeface="+mn-lt"/>
              </a:rPr>
              <a:t> (orange) sets show consistent distributions, indicating stable model behavior across data splits.</a:t>
            </a:r>
            <a:endParaRPr lang="en-US" sz="1300" dirty="0"/>
          </a:p>
        </p:txBody>
      </p:sp>
      <p:sp>
        <p:nvSpPr>
          <p:cNvPr id="10" name="TextBox 9">
            <a:extLst>
              <a:ext uri="{FF2B5EF4-FFF2-40B4-BE49-F238E27FC236}">
                <a16:creationId xmlns:a16="http://schemas.microsoft.com/office/drawing/2014/main" id="{1F855990-6E14-59D7-85D0-4F09BE05D69A}"/>
              </a:ext>
            </a:extLst>
          </p:cNvPr>
          <p:cNvSpPr txBox="1"/>
          <p:nvPr/>
        </p:nvSpPr>
        <p:spPr>
          <a:xfrm>
            <a:off x="6560795" y="563446"/>
            <a:ext cx="546035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ea typeface="+mn-lt"/>
                <a:cs typeface="+mn-lt"/>
              </a:rPr>
              <a:t>Bad customers (blue line) show more variation in scores across a wider range. Good customers (red line) are concentrated at the higher end (close to 100), indicating that better matches between name and email are associated with lower risk likelihood.</a:t>
            </a:r>
            <a:endParaRPr lang="en-US" sz="1300" dirty="0"/>
          </a:p>
        </p:txBody>
      </p:sp>
      <p:sp>
        <p:nvSpPr>
          <p:cNvPr id="12" name="Slide Number Placeholder 1">
            <a:extLst>
              <a:ext uri="{FF2B5EF4-FFF2-40B4-BE49-F238E27FC236}">
                <a16:creationId xmlns:a16="http://schemas.microsoft.com/office/drawing/2014/main" id="{AF587391-E027-60C1-8593-75D12CC2F10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59</a:t>
            </a:fld>
            <a:endParaRPr lang="en-PH"/>
          </a:p>
        </p:txBody>
      </p:sp>
      <p:pic>
        <p:nvPicPr>
          <p:cNvPr id="3" name="Picture 2">
            <a:extLst>
              <a:ext uri="{FF2B5EF4-FFF2-40B4-BE49-F238E27FC236}">
                <a16:creationId xmlns:a16="http://schemas.microsoft.com/office/drawing/2014/main" id="{B78066CC-D524-F1A5-B6A0-94FD6B5F211B}"/>
              </a:ext>
            </a:extLst>
          </p:cNvPr>
          <p:cNvPicPr>
            <a:picLocks noChangeAspect="1"/>
          </p:cNvPicPr>
          <p:nvPr/>
        </p:nvPicPr>
        <p:blipFill>
          <a:blip r:embed="rId2"/>
          <a:stretch>
            <a:fillRect/>
          </a:stretch>
        </p:blipFill>
        <p:spPr>
          <a:xfrm>
            <a:off x="6222662" y="1455998"/>
            <a:ext cx="5969337" cy="5402001"/>
          </a:xfrm>
          <a:prstGeom prst="rect">
            <a:avLst/>
          </a:prstGeom>
        </p:spPr>
      </p:pic>
      <p:pic>
        <p:nvPicPr>
          <p:cNvPr id="6" name="Picture 5">
            <a:extLst>
              <a:ext uri="{FF2B5EF4-FFF2-40B4-BE49-F238E27FC236}">
                <a16:creationId xmlns:a16="http://schemas.microsoft.com/office/drawing/2014/main" id="{7F0158CD-C590-89BC-D848-9748F3F20648}"/>
              </a:ext>
            </a:extLst>
          </p:cNvPr>
          <p:cNvPicPr>
            <a:picLocks noChangeAspect="1"/>
          </p:cNvPicPr>
          <p:nvPr/>
        </p:nvPicPr>
        <p:blipFill>
          <a:blip r:embed="rId3"/>
          <a:stretch>
            <a:fillRect/>
          </a:stretch>
        </p:blipFill>
        <p:spPr>
          <a:xfrm>
            <a:off x="457200" y="647699"/>
            <a:ext cx="5702060" cy="4743810"/>
          </a:xfrm>
          <a:prstGeom prst="rect">
            <a:avLst/>
          </a:prstGeom>
        </p:spPr>
      </p:pic>
    </p:spTree>
    <p:extLst>
      <p:ext uri="{BB962C8B-B14F-4D97-AF65-F5344CB8AC3E}">
        <p14:creationId xmlns:p14="http://schemas.microsoft.com/office/powerpoint/2010/main" val="232480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5135-1F87-803C-A7F4-1273F79BB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6ABE7A-2D02-03DE-C950-58A378604A01}"/>
              </a:ext>
            </a:extLst>
          </p:cNvPr>
          <p:cNvSpPr>
            <a:spLocks noGrp="1"/>
          </p:cNvSpPr>
          <p:nvPr>
            <p:ph type="title"/>
          </p:nvPr>
        </p:nvSpPr>
        <p:spPr>
          <a:xfrm>
            <a:off x="422878" y="236035"/>
            <a:ext cx="2368551" cy="587749"/>
          </a:xfrm>
        </p:spPr>
        <p:txBody>
          <a:bodyPr>
            <a:noAutofit/>
          </a:bodyPr>
          <a:lstStyle/>
          <a:p>
            <a:r>
              <a:rPr lang="en-IN" sz="2800" dirty="0"/>
              <a:t>SHAP ( 15 feat )</a:t>
            </a:r>
            <a:br>
              <a:rPr lang="en-IN" sz="2800" dirty="0"/>
            </a:br>
            <a:endParaRPr lang="en-IN" sz="2800" dirty="0"/>
          </a:p>
        </p:txBody>
      </p:sp>
      <p:sp>
        <p:nvSpPr>
          <p:cNvPr id="6" name="Rectangle 5">
            <a:extLst>
              <a:ext uri="{FF2B5EF4-FFF2-40B4-BE49-F238E27FC236}">
                <a16:creationId xmlns:a16="http://schemas.microsoft.com/office/drawing/2014/main" id="{0CC874DA-AD46-1784-33DF-6B78133E4F5D}"/>
              </a:ext>
            </a:extLst>
          </p:cNvPr>
          <p:cNvSpPr/>
          <p:nvPr/>
        </p:nvSpPr>
        <p:spPr>
          <a:xfrm>
            <a:off x="229892" y="1178263"/>
            <a:ext cx="4344457" cy="4334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r>
              <a:rPr lang="en-US" sz="1400">
                <a:solidFill>
                  <a:schemeClr val="tx1"/>
                </a:solidFill>
              </a:rPr>
              <a:t>The horizontal axis shows how much a feature affects the prediction. Points to the right mean the feature increases the prediction, and points to the left mean it decreases it.</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color of each dot shows the feature value: red means the value is high, and blue means the value is low.</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If red dots are mostly on the right, it means high values of that feature increase the prediction. If red dots are on the left, high values decrease the prediction.</a:t>
            </a:r>
          </a:p>
          <a:p>
            <a:endParaRPr lang="en-US" sz="1400">
              <a:solidFill>
                <a:schemeClr val="tx1"/>
              </a:solidFill>
            </a:endParaRPr>
          </a:p>
          <a:p>
            <a:pPr marL="171450" indent="-171450">
              <a:buFont typeface="Arial" panose="020B0604020202020204" pitchFamily="34" charset="0"/>
              <a:buChar char="•"/>
            </a:pPr>
            <a:r>
              <a:rPr lang="en-US" sz="1400">
                <a:solidFill>
                  <a:schemeClr val="tx1"/>
                </a:solidFill>
              </a:rPr>
              <a:t>The features are listed on the vertical axis, from most important at the top to least important at the bottom.</a:t>
            </a:r>
          </a:p>
        </p:txBody>
      </p:sp>
      <p:sp>
        <p:nvSpPr>
          <p:cNvPr id="8" name="Slide Number Placeholder 1">
            <a:extLst>
              <a:ext uri="{FF2B5EF4-FFF2-40B4-BE49-F238E27FC236}">
                <a16:creationId xmlns:a16="http://schemas.microsoft.com/office/drawing/2014/main" id="{5F63E4C6-1BE1-C9A8-97F5-5B25C0C9E328}"/>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a:t>
            </a:fld>
            <a:endParaRPr lang="en-PH"/>
          </a:p>
        </p:txBody>
      </p:sp>
      <p:pic>
        <p:nvPicPr>
          <p:cNvPr id="5" name="Picture 4">
            <a:extLst>
              <a:ext uri="{FF2B5EF4-FFF2-40B4-BE49-F238E27FC236}">
                <a16:creationId xmlns:a16="http://schemas.microsoft.com/office/drawing/2014/main" id="{ACE0DF94-4DAE-950B-827F-85D5005AB8AD}"/>
              </a:ext>
            </a:extLst>
          </p:cNvPr>
          <p:cNvPicPr>
            <a:picLocks noChangeAspect="1"/>
          </p:cNvPicPr>
          <p:nvPr/>
        </p:nvPicPr>
        <p:blipFill>
          <a:blip r:embed="rId3"/>
          <a:stretch>
            <a:fillRect/>
          </a:stretch>
        </p:blipFill>
        <p:spPr>
          <a:xfrm>
            <a:off x="4645153" y="0"/>
            <a:ext cx="7546848" cy="6858000"/>
          </a:xfrm>
          <a:prstGeom prst="rect">
            <a:avLst/>
          </a:prstGeom>
        </p:spPr>
      </p:pic>
    </p:spTree>
    <p:extLst>
      <p:ext uri="{BB962C8B-B14F-4D97-AF65-F5344CB8AC3E}">
        <p14:creationId xmlns:p14="http://schemas.microsoft.com/office/powerpoint/2010/main" val="2995196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BFE7E-1564-9981-177A-0FE4C33A2D00}"/>
            </a:ext>
          </a:extLst>
        </p:cNvPr>
        <p:cNvGrpSpPr/>
        <p:nvPr/>
      </p:nvGrpSpPr>
      <p:grpSpPr>
        <a:xfrm>
          <a:off x="0" y="0"/>
          <a:ext cx="0" cy="0"/>
          <a:chOff x="0" y="0"/>
          <a:chExt cx="0" cy="0"/>
        </a:xfrm>
      </p:grpSpPr>
      <p:sp>
        <p:nvSpPr>
          <p:cNvPr id="9" name="Title 2">
            <a:extLst>
              <a:ext uri="{FF2B5EF4-FFF2-40B4-BE49-F238E27FC236}">
                <a16:creationId xmlns:a16="http://schemas.microsoft.com/office/drawing/2014/main" id="{D396DF18-A3B3-FBE0-B9CD-4E63DE0DB69A}"/>
              </a:ext>
            </a:extLst>
          </p:cNvPr>
          <p:cNvSpPr txBox="1">
            <a:spLocks/>
          </p:cNvSpPr>
          <p:nvPr/>
        </p:nvSpPr>
        <p:spPr>
          <a:xfrm>
            <a:off x="371891" y="188441"/>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a:t>
            </a:r>
            <a:r>
              <a:rPr lang="en-US" altLang="en-US" sz="2500" dirty="0"/>
              <a:t>11: </a:t>
            </a:r>
            <a:r>
              <a:rPr lang="en-US" altLang="en-US" sz="2500" dirty="0" err="1"/>
              <a:t>ln_name_email_match_score</a:t>
            </a:r>
            <a:r>
              <a:rPr lang="en-US" altLang="en-US" sz="2500" dirty="0"/>
              <a:t> </a:t>
            </a:r>
            <a:r>
              <a:rPr lang="en-IN" sz="2500" dirty="0">
                <a:ea typeface="+mj-lt"/>
                <a:cs typeface="+mj-lt"/>
              </a:rPr>
              <a:t>( 3 / 5 )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Slide Number Placeholder 1">
            <a:extLst>
              <a:ext uri="{FF2B5EF4-FFF2-40B4-BE49-F238E27FC236}">
                <a16:creationId xmlns:a16="http://schemas.microsoft.com/office/drawing/2014/main" id="{6AAA4432-6FFB-1B70-6865-A8337CB0BD4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60</a:t>
            </a:fld>
            <a:endParaRPr lang="en-PH"/>
          </a:p>
        </p:txBody>
      </p:sp>
      <p:sp>
        <p:nvSpPr>
          <p:cNvPr id="2" name="Rectangle 1">
            <a:extLst>
              <a:ext uri="{FF2B5EF4-FFF2-40B4-BE49-F238E27FC236}">
                <a16:creationId xmlns:a16="http://schemas.microsoft.com/office/drawing/2014/main" id="{62E4176F-A62C-2AE7-6EC7-ACB9ABB957B7}"/>
              </a:ext>
            </a:extLst>
          </p:cNvPr>
          <p:cNvSpPr/>
          <p:nvPr/>
        </p:nvSpPr>
        <p:spPr>
          <a:xfrm>
            <a:off x="371891" y="1616229"/>
            <a:ext cx="3493710" cy="38153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line (model prediction) diverges from the blue target line at multiple points, suggesting limited predictive consistency across all bins.</a:t>
            </a:r>
          </a:p>
          <a:p>
            <a:pPr marL="285750" indent="-285750">
              <a:spcAft>
                <a:spcPts val="1200"/>
              </a:spcAft>
              <a:buFont typeface="Arial" panose="020B0604020202020204" pitchFamily="34" charset="0"/>
              <a:buChar char="•"/>
            </a:pPr>
            <a:r>
              <a:rPr lang="en-US" sz="1300" dirty="0">
                <a:solidFill>
                  <a:srgbClr val="000000"/>
                </a:solidFill>
              </a:rPr>
              <a:t>The gap between the red and purple lines is narrow, indicating this feature adds marginal predictive value.</a:t>
            </a:r>
          </a:p>
          <a:p>
            <a:pPr marL="285750" indent="-285750">
              <a:spcAft>
                <a:spcPts val="1200"/>
              </a:spcAft>
              <a:buFont typeface="Arial" panose="020B0604020202020204" pitchFamily="34" charset="0"/>
              <a:buChar char="•"/>
            </a:pPr>
            <a:r>
              <a:rPr lang="en-US" sz="1300" dirty="0">
                <a:solidFill>
                  <a:srgbClr val="000000"/>
                </a:solidFill>
              </a:rPr>
              <a:t>Green bars indicate that most data points are concentrated in the rightmost bin, showing a strong right-skew.</a:t>
            </a:r>
          </a:p>
          <a:p>
            <a:pPr marL="285750" indent="-285750">
              <a:spcAft>
                <a:spcPts val="1200"/>
              </a:spcAft>
              <a:buFont typeface="Arial" panose="020B0604020202020204" pitchFamily="34" charset="0"/>
              <a:buChar char="•"/>
            </a:pPr>
            <a:r>
              <a:rPr lang="en-US" sz="1300" dirty="0">
                <a:solidFill>
                  <a:srgbClr val="000000"/>
                </a:solidFill>
              </a:rPr>
              <a:t>Target behavior is highly volatile in lower bins but stabilizes toward the higher end — implying some signal is captured at extreme values.</a:t>
            </a:r>
            <a:endParaRPr lang="en-GB" sz="1300" dirty="0">
              <a:solidFill>
                <a:srgbClr val="000000"/>
              </a:solidFill>
            </a:endParaRPr>
          </a:p>
        </p:txBody>
      </p:sp>
      <p:pic>
        <p:nvPicPr>
          <p:cNvPr id="3" name="Picture 2">
            <a:extLst>
              <a:ext uri="{FF2B5EF4-FFF2-40B4-BE49-F238E27FC236}">
                <a16:creationId xmlns:a16="http://schemas.microsoft.com/office/drawing/2014/main" id="{D3D29E11-23EE-D2C5-6259-E27A1F6AB90A}"/>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5" name="Picture 4">
            <a:extLst>
              <a:ext uri="{FF2B5EF4-FFF2-40B4-BE49-F238E27FC236}">
                <a16:creationId xmlns:a16="http://schemas.microsoft.com/office/drawing/2014/main" id="{19EC6B89-5805-A3BE-8015-A8D6F61640FA}"/>
              </a:ext>
            </a:extLst>
          </p:cNvPr>
          <p:cNvPicPr>
            <a:picLocks noChangeAspect="1"/>
          </p:cNvPicPr>
          <p:nvPr/>
        </p:nvPicPr>
        <p:blipFill>
          <a:blip r:embed="rId3"/>
          <a:stretch>
            <a:fillRect/>
          </a:stretch>
        </p:blipFill>
        <p:spPr>
          <a:xfrm>
            <a:off x="4028537" y="1386029"/>
            <a:ext cx="8163463" cy="5471971"/>
          </a:xfrm>
          <a:prstGeom prst="rect">
            <a:avLst/>
          </a:prstGeom>
        </p:spPr>
      </p:pic>
    </p:spTree>
    <p:extLst>
      <p:ext uri="{BB962C8B-B14F-4D97-AF65-F5344CB8AC3E}">
        <p14:creationId xmlns:p14="http://schemas.microsoft.com/office/powerpoint/2010/main" val="2039653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EBA7-BDA9-D330-2450-3AFAF04E64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A0F8C7-FF2C-050D-2E5C-3FF9FD99F69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C7F0D36C-296C-4C41-928D-13DEBF2E67EF}" type="slidenum">
              <a:rPr lang="en-US" sz="1200">
                <a:solidFill>
                  <a:schemeClr val="tx1">
                    <a:lumMod val="50000"/>
                    <a:lumOff val="50000"/>
                  </a:schemeClr>
                </a:solidFill>
              </a:rPr>
              <a:pPr algn="r">
                <a:spcAft>
                  <a:spcPts val="600"/>
                </a:spcAft>
              </a:pPr>
              <a:t>61</a:t>
            </a:fld>
            <a:endParaRPr lang="en-US" sz="1200">
              <a:solidFill>
                <a:schemeClr val="tx1">
                  <a:lumMod val="50000"/>
                  <a:lumOff val="50000"/>
                </a:schemeClr>
              </a:solidFill>
            </a:endParaRPr>
          </a:p>
        </p:txBody>
      </p:sp>
      <p:sp>
        <p:nvSpPr>
          <p:cNvPr id="3" name="Rectangle 2">
            <a:extLst>
              <a:ext uri="{FF2B5EF4-FFF2-40B4-BE49-F238E27FC236}">
                <a16:creationId xmlns:a16="http://schemas.microsoft.com/office/drawing/2014/main" id="{05A65480-9A04-7E13-71CD-0368BF1FBCC4}"/>
              </a:ext>
            </a:extLst>
          </p:cNvPr>
          <p:cNvSpPr txBox="1">
            <a:spLocks noChangeArrowheads="1"/>
          </p:cNvSpPr>
          <p:nvPr/>
        </p:nvSpPr>
        <p:spPr bwMode="auto">
          <a:xfrm>
            <a:off x="363547" y="74198"/>
            <a:ext cx="11230078" cy="5174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lnSpc>
                <a:spcPct val="150000"/>
              </a:lnSpc>
              <a:spcAft>
                <a:spcPct val="0"/>
              </a:spcAft>
            </a:pPr>
            <a:r>
              <a:rPr lang="en-US" sz="2500" dirty="0">
                <a:ea typeface="+mj-lt"/>
                <a:cs typeface="+mj-lt"/>
              </a:rPr>
              <a:t>Rank# </a:t>
            </a:r>
            <a:r>
              <a:rPr lang="en-US" altLang="en-US" sz="2500" dirty="0"/>
              <a:t>11: </a:t>
            </a:r>
            <a:r>
              <a:rPr lang="en-US" altLang="en-US" sz="2500" dirty="0" err="1"/>
              <a:t>ln_name_email_match_score</a:t>
            </a:r>
            <a:r>
              <a:rPr lang="en-US" altLang="en-US" sz="2500" dirty="0">
                <a:latin typeface="Univers LT (Headings)"/>
              </a:rPr>
              <a:t> </a:t>
            </a:r>
            <a:r>
              <a:rPr lang="en-US" sz="2500" dirty="0">
                <a:ea typeface="+mj-lt"/>
                <a:cs typeface="+mj-lt"/>
              </a:rPr>
              <a:t>( 4 / 5 )</a:t>
            </a:r>
            <a:r>
              <a:rPr lang="en-US" altLang="en-US" sz="2500" dirty="0">
                <a:latin typeface="Univers LT (Headings)"/>
              </a:rPr>
              <a:t>  - </a:t>
            </a:r>
            <a:r>
              <a:rPr lang="en-IN" sz="2500" dirty="0">
                <a:ea typeface="+mj-lt"/>
                <a:cs typeface="+mj-lt"/>
              </a:rPr>
              <a:t>MoM Mean Distribution</a:t>
            </a:r>
            <a:r>
              <a:rPr lang="en-US" altLang="en-US" sz="2500" dirty="0">
                <a:latin typeface="Univers LT (Headings)"/>
              </a:rPr>
              <a:t> </a:t>
            </a:r>
            <a:r>
              <a:rPr lang="en-IN" sz="2400" dirty="0">
                <a:ea typeface="+mj-lt"/>
                <a:cs typeface="+mj-lt"/>
              </a:rPr>
              <a:t>&lt;</a:t>
            </a:r>
            <a:r>
              <a:rPr lang="en-IN" sz="2400" dirty="0">
                <a:solidFill>
                  <a:srgbClr val="C00000"/>
                </a:solidFill>
                <a:ea typeface="+mj-lt"/>
                <a:cs typeface="+mj-lt"/>
              </a:rPr>
              <a:t>Applied</a:t>
            </a:r>
            <a:r>
              <a:rPr lang="en-IN" sz="2400" dirty="0">
                <a:ea typeface="+mj-lt"/>
                <a:cs typeface="+mj-lt"/>
              </a:rPr>
              <a:t>&gt; </a:t>
            </a:r>
            <a:r>
              <a:rPr lang="en-US" altLang="en-US" sz="2500" dirty="0">
                <a:latin typeface="Univers LT (Headings)"/>
              </a:rPr>
              <a:t>                                     </a:t>
            </a:r>
            <a:endParaRPr lang="en-US" sz="2500" dirty="0">
              <a:ea typeface="+mj-lt"/>
              <a:cs typeface="+mj-lt"/>
            </a:endParaRPr>
          </a:p>
        </p:txBody>
      </p:sp>
      <p:sp>
        <p:nvSpPr>
          <p:cNvPr id="11" name="Slide Number Placeholder 1">
            <a:extLst>
              <a:ext uri="{FF2B5EF4-FFF2-40B4-BE49-F238E27FC236}">
                <a16:creationId xmlns:a16="http://schemas.microsoft.com/office/drawing/2014/main" id="{003B7B09-DC94-2F35-75DD-B2D6CBD90462}"/>
              </a:ext>
            </a:extLst>
          </p:cNvPr>
          <p:cNvSpPr txBox="1">
            <a:spLocks/>
          </p:cNvSpPr>
          <p:nvPr/>
        </p:nvSpPr>
        <p:spPr>
          <a:xfrm>
            <a:off x="150647" y="6578579"/>
            <a:ext cx="2670175" cy="231140"/>
          </a:xfrm>
          <a:prstGeom prst="rect">
            <a:avLst/>
          </a:prstGeom>
        </p:spPr>
        <p:txBody>
          <a:bodyPr vert="horz" lIns="0" tIns="0" rIns="0" bIns="0" rtlCol="0" anchor="t"/>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mtClean="0"/>
              <a:pPr/>
              <a:t>61</a:t>
            </a:fld>
            <a:endParaRPr lang="en-PH"/>
          </a:p>
        </p:txBody>
      </p:sp>
      <p:sp>
        <p:nvSpPr>
          <p:cNvPr id="4" name="TextBox 3">
            <a:extLst>
              <a:ext uri="{FF2B5EF4-FFF2-40B4-BE49-F238E27FC236}">
                <a16:creationId xmlns:a16="http://schemas.microsoft.com/office/drawing/2014/main" id="{2566BEE4-7EE9-0511-55D9-99A2D986E8B0}"/>
              </a:ext>
            </a:extLst>
          </p:cNvPr>
          <p:cNvSpPr txBox="1"/>
          <p:nvPr/>
        </p:nvSpPr>
        <p:spPr>
          <a:xfrm>
            <a:off x="6350479" y="1678529"/>
            <a:ext cx="5132717"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The mean score remains tightly clustered, ranging from 88.87 to 89.84, with no significant shifts over the entire observed period.</a:t>
            </a:r>
          </a:p>
          <a:p>
            <a:pPr marL="285750" indent="-285750">
              <a:spcAft>
                <a:spcPts val="1200"/>
              </a:spcAft>
              <a:buFont typeface="Arial" panose="020B0604020202020204" pitchFamily="34" charset="0"/>
              <a:buChar char="•"/>
            </a:pPr>
            <a:r>
              <a:rPr lang="en-US" sz="1300" dirty="0"/>
              <a:t>A minor dip in Apr 2025 is visible, but recovery follows immediately, ruling out any structural disruption in user verification behavior.</a:t>
            </a:r>
          </a:p>
          <a:p>
            <a:pPr marL="285750" indent="-285750">
              <a:spcAft>
                <a:spcPts val="1200"/>
              </a:spcAft>
              <a:buFont typeface="Arial" panose="020B0604020202020204" pitchFamily="34" charset="0"/>
              <a:buChar char="•"/>
            </a:pPr>
            <a:r>
              <a:rPr lang="en-US" sz="1300" dirty="0"/>
              <a:t>The feature maintains excellent stability month-over-month, making it highly suitable for trustworthiness or identity-related modeling.</a:t>
            </a:r>
            <a:endParaRPr lang="en-IN" sz="1300" dirty="0"/>
          </a:p>
        </p:txBody>
      </p:sp>
      <p:graphicFrame>
        <p:nvGraphicFramePr>
          <p:cNvPr id="5" name="Table 4">
            <a:extLst>
              <a:ext uri="{FF2B5EF4-FFF2-40B4-BE49-F238E27FC236}">
                <a16:creationId xmlns:a16="http://schemas.microsoft.com/office/drawing/2014/main" id="{EAB985BF-73D4-6819-E05D-E685CF2A7ED3}"/>
              </a:ext>
            </a:extLst>
          </p:cNvPr>
          <p:cNvGraphicFramePr>
            <a:graphicFrameLocks noGrp="1"/>
          </p:cNvGraphicFramePr>
          <p:nvPr>
            <p:extLst>
              <p:ext uri="{D42A27DB-BD31-4B8C-83A1-F6EECF244321}">
                <p14:modId xmlns:p14="http://schemas.microsoft.com/office/powerpoint/2010/main" val="411646164"/>
              </p:ext>
            </p:extLst>
          </p:nvPr>
        </p:nvGraphicFramePr>
        <p:xfrm>
          <a:off x="363548" y="784239"/>
          <a:ext cx="5607371" cy="5392279"/>
        </p:xfrm>
        <a:graphic>
          <a:graphicData uri="http://schemas.openxmlformats.org/drawingml/2006/table">
            <a:tbl>
              <a:tblPr/>
              <a:tblGrid>
                <a:gridCol w="1611263">
                  <a:extLst>
                    <a:ext uri="{9D8B030D-6E8A-4147-A177-3AD203B41FA5}">
                      <a16:colId xmlns:a16="http://schemas.microsoft.com/office/drawing/2014/main" val="1306184930"/>
                    </a:ext>
                  </a:extLst>
                </a:gridCol>
                <a:gridCol w="861432">
                  <a:extLst>
                    <a:ext uri="{9D8B030D-6E8A-4147-A177-3AD203B41FA5}">
                      <a16:colId xmlns:a16="http://schemas.microsoft.com/office/drawing/2014/main" val="3270125657"/>
                    </a:ext>
                  </a:extLst>
                </a:gridCol>
                <a:gridCol w="934562">
                  <a:extLst>
                    <a:ext uri="{9D8B030D-6E8A-4147-A177-3AD203B41FA5}">
                      <a16:colId xmlns:a16="http://schemas.microsoft.com/office/drawing/2014/main" val="4161939568"/>
                    </a:ext>
                  </a:extLst>
                </a:gridCol>
                <a:gridCol w="934562">
                  <a:extLst>
                    <a:ext uri="{9D8B030D-6E8A-4147-A177-3AD203B41FA5}">
                      <a16:colId xmlns:a16="http://schemas.microsoft.com/office/drawing/2014/main" val="2928004487"/>
                    </a:ext>
                  </a:extLst>
                </a:gridCol>
                <a:gridCol w="155760">
                  <a:extLst>
                    <a:ext uri="{9D8B030D-6E8A-4147-A177-3AD203B41FA5}">
                      <a16:colId xmlns:a16="http://schemas.microsoft.com/office/drawing/2014/main" val="2090284464"/>
                    </a:ext>
                  </a:extLst>
                </a:gridCol>
                <a:gridCol w="1109792">
                  <a:extLst>
                    <a:ext uri="{9D8B030D-6E8A-4147-A177-3AD203B41FA5}">
                      <a16:colId xmlns:a16="http://schemas.microsoft.com/office/drawing/2014/main" val="2941427023"/>
                    </a:ext>
                  </a:extLst>
                </a:gridCol>
              </a:tblGrid>
              <a:tr h="807055">
                <a:tc>
                  <a:txBody>
                    <a:bodyPr/>
                    <a:lstStyle/>
                    <a:p>
                      <a:pPr algn="ctr" fontAlgn="ctr"/>
                      <a:r>
                        <a:rPr lang="en-US" sz="1000" b="1" i="0" u="none" strike="noStrike">
                          <a:solidFill>
                            <a:srgbClr val="000000"/>
                          </a:solidFill>
                          <a:effectLst/>
                          <a:latin typeface="Calibri" panose="020F0502020204030204" pitchFamily="34" charset="0"/>
                        </a:rPr>
                        <a:t>ln_name_email_match_score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9080801"/>
                  </a:ext>
                </a:extLst>
              </a:tr>
              <a:tr h="382102">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BDD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2847333"/>
                  </a:ext>
                </a:extLst>
              </a:tr>
              <a:tr h="382102">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BCD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3922319"/>
                  </a:ext>
                </a:extLst>
              </a:tr>
              <a:tr h="382102">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89.41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89EC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314670"/>
                  </a:ext>
                </a:extLst>
              </a:tr>
              <a:tr h="382102">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89.49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8CB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419210"/>
                  </a:ext>
                </a:extLst>
              </a:tr>
              <a:tr h="382102">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89.84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6420849"/>
                  </a:ext>
                </a:extLst>
              </a:tr>
              <a:tr h="382102">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89.56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379B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5633259"/>
                  </a:ext>
                </a:extLst>
              </a:tr>
              <a:tr h="382102">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CCE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001752"/>
                  </a:ext>
                </a:extLst>
              </a:tr>
              <a:tr h="382102">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89.17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7E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5084564"/>
                  </a:ext>
                </a:extLst>
              </a:tr>
              <a:tr h="382102">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88.87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94631"/>
                  </a:ext>
                </a:extLst>
              </a:tr>
              <a:tr h="382102">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B0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07976"/>
                  </a:ext>
                </a:extLst>
              </a:tr>
              <a:tr h="382102">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88.95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CF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7298325"/>
                  </a:ext>
                </a:extLst>
              </a:tr>
              <a:tr h="382102">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89.30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B2D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1176004"/>
                  </a:ext>
                </a:extLst>
              </a:tr>
            </a:tbl>
          </a:graphicData>
        </a:graphic>
      </p:graphicFrame>
    </p:spTree>
    <p:extLst>
      <p:ext uri="{BB962C8B-B14F-4D97-AF65-F5344CB8AC3E}">
        <p14:creationId xmlns:p14="http://schemas.microsoft.com/office/powerpoint/2010/main" val="1192514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27B67-2457-A831-821E-F2865F6342D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E18E2DF2-45A2-AE2E-CB80-484D17DF7838}"/>
              </a:ext>
            </a:extLst>
          </p:cNvPr>
          <p:cNvSpPr txBox="1">
            <a:spLocks/>
          </p:cNvSpPr>
          <p:nvPr/>
        </p:nvSpPr>
        <p:spPr>
          <a:xfrm>
            <a:off x="392364"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a:t>
            </a:r>
            <a:r>
              <a:rPr lang="en-US" altLang="en-US" sz="2500" dirty="0"/>
              <a:t>11: </a:t>
            </a:r>
            <a:r>
              <a:rPr lang="en-US" altLang="en-US" sz="2500" dirty="0" err="1"/>
              <a:t>ln_name_email_match_score</a:t>
            </a:r>
            <a:r>
              <a:rPr lang="en-IN" sz="2500" dirty="0">
                <a:ea typeface="+mj-lt"/>
                <a:cs typeface="+mj-lt"/>
              </a:rPr>
              <a:t> ( 5 / 5 )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CD5900D5-CF70-28B2-CA40-E2585E600FAD}"/>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62</a:t>
            </a:fld>
            <a:endParaRPr lang="en-PH"/>
          </a:p>
        </p:txBody>
      </p:sp>
      <p:pic>
        <p:nvPicPr>
          <p:cNvPr id="4" name="Picture 3">
            <a:extLst>
              <a:ext uri="{FF2B5EF4-FFF2-40B4-BE49-F238E27FC236}">
                <a16:creationId xmlns:a16="http://schemas.microsoft.com/office/drawing/2014/main" id="{E327ADE1-9254-FE5A-B6DB-A15463476367}"/>
              </a:ext>
            </a:extLst>
          </p:cNvPr>
          <p:cNvPicPr>
            <a:picLocks noChangeAspect="1"/>
          </p:cNvPicPr>
          <p:nvPr/>
        </p:nvPicPr>
        <p:blipFill>
          <a:blip r:embed="rId2"/>
          <a:stretch>
            <a:fillRect/>
          </a:stretch>
        </p:blipFill>
        <p:spPr>
          <a:xfrm>
            <a:off x="1233800" y="868357"/>
            <a:ext cx="9420225" cy="3714750"/>
          </a:xfrm>
          <a:prstGeom prst="rect">
            <a:avLst/>
          </a:prstGeom>
        </p:spPr>
      </p:pic>
      <p:sp>
        <p:nvSpPr>
          <p:cNvPr id="7" name="TextBox 6">
            <a:extLst>
              <a:ext uri="{FF2B5EF4-FFF2-40B4-BE49-F238E27FC236}">
                <a16:creationId xmlns:a16="http://schemas.microsoft.com/office/drawing/2014/main" id="{FE8B73EF-84D0-15BF-94A3-2492D96CE58A}"/>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were extremely low, consistently under 0.0002.</a:t>
            </a:r>
          </a:p>
          <a:p>
            <a:pPr marL="285750" indent="-285750">
              <a:spcAft>
                <a:spcPts val="1200"/>
              </a:spcAft>
              <a:buFont typeface="Arial" panose="020B0604020202020204" pitchFamily="34" charset="0"/>
              <a:buChar char="•"/>
            </a:pPr>
            <a:r>
              <a:rPr lang="en-US" sz="1300" dirty="0">
                <a:ea typeface="+mn-lt"/>
                <a:cs typeface="+mn-lt"/>
              </a:rPr>
              <a:t>A few minor peaks were observed in the Test/OOT period (Feb to Jul 2025), with the highest CSI around 0.00095 in Apr 2025.</a:t>
            </a:r>
          </a:p>
          <a:p>
            <a:pPr marL="285750" indent="-285750">
              <a:spcAft>
                <a:spcPts val="1200"/>
              </a:spcAft>
              <a:buFont typeface="Arial" panose="020B0604020202020204" pitchFamily="34" charset="0"/>
              <a:buChar char="•"/>
            </a:pPr>
            <a:r>
              <a:rPr lang="en-US" sz="1300" dirty="0">
                <a:ea typeface="+mn-lt"/>
                <a:cs typeface="+mn-lt"/>
              </a:rPr>
              <a:t>All values remained far below the 0.1 threshold, confirming excellent feature stability and no sign of data drift.</a:t>
            </a:r>
            <a:endParaRPr lang="en-US" sz="1300" dirty="0"/>
          </a:p>
        </p:txBody>
      </p:sp>
    </p:spTree>
    <p:extLst>
      <p:ext uri="{BB962C8B-B14F-4D97-AF65-F5344CB8AC3E}">
        <p14:creationId xmlns:p14="http://schemas.microsoft.com/office/powerpoint/2010/main" val="27233182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0AD7-2C95-CEE3-5E32-4E634BED378B}"/>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4988AF8-98FE-D17F-F92F-369131AE3073}"/>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12: </a:t>
            </a:r>
            <a:r>
              <a:rPr lang="en-IN" sz="2500" dirty="0" err="1">
                <a:ea typeface="+mj-lt"/>
                <a:cs typeface="+mj-lt"/>
              </a:rPr>
              <a:t>ln_telconame</a:t>
            </a:r>
            <a:r>
              <a:rPr lang="en-IN" sz="2500" dirty="0">
                <a:ea typeface="+mj-lt"/>
                <a:cs typeface="+mj-lt"/>
              </a:rPr>
              <a:t> ( 1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283954E5-2AFF-0108-28DA-25C3C198E932}"/>
              </a:ext>
            </a:extLst>
          </p:cNvPr>
          <p:cNvSpPr txBox="1"/>
          <p:nvPr/>
        </p:nvSpPr>
        <p:spPr>
          <a:xfrm>
            <a:off x="296235" y="490862"/>
            <a:ext cx="8427433" cy="292388"/>
          </a:xfrm>
          <a:prstGeom prst="rect">
            <a:avLst/>
          </a:prstGeom>
          <a:noFill/>
        </p:spPr>
        <p:txBody>
          <a:bodyPr wrap="square" rtlCol="0">
            <a:spAutoFit/>
          </a:bodyPr>
          <a:lstStyle/>
          <a:p>
            <a:r>
              <a:rPr lang="en-US" sz="1300" dirty="0"/>
              <a:t>This feature refers to the mobile telecom provider used by the applicant, such as DITO, Globe, or Smart.</a:t>
            </a:r>
            <a:endParaRPr lang="en-IN" sz="1300" dirty="0"/>
          </a:p>
        </p:txBody>
      </p:sp>
      <p:sp>
        <p:nvSpPr>
          <p:cNvPr id="13" name="Slide Number Placeholder 1">
            <a:extLst>
              <a:ext uri="{FF2B5EF4-FFF2-40B4-BE49-F238E27FC236}">
                <a16:creationId xmlns:a16="http://schemas.microsoft.com/office/drawing/2014/main" id="{37CD1BE9-5F25-FB4B-5A84-CADE0D26E19E}"/>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63</a:t>
            </a:fld>
            <a:endParaRPr lang="en-PH"/>
          </a:p>
        </p:txBody>
      </p:sp>
      <p:pic>
        <p:nvPicPr>
          <p:cNvPr id="3" name="Picture 2">
            <a:extLst>
              <a:ext uri="{FF2B5EF4-FFF2-40B4-BE49-F238E27FC236}">
                <a16:creationId xmlns:a16="http://schemas.microsoft.com/office/drawing/2014/main" id="{F3C6CF0F-617C-9FDD-5E22-949705DDC2A1}"/>
              </a:ext>
            </a:extLst>
          </p:cNvPr>
          <p:cNvPicPr>
            <a:picLocks noChangeAspect="1"/>
          </p:cNvPicPr>
          <p:nvPr/>
        </p:nvPicPr>
        <p:blipFill>
          <a:blip r:embed="rId2"/>
          <a:stretch>
            <a:fillRect/>
          </a:stretch>
        </p:blipFill>
        <p:spPr>
          <a:xfrm>
            <a:off x="296235" y="828968"/>
            <a:ext cx="6233961" cy="5749611"/>
          </a:xfrm>
          <a:prstGeom prst="rect">
            <a:avLst/>
          </a:prstGeom>
        </p:spPr>
      </p:pic>
      <p:pic>
        <p:nvPicPr>
          <p:cNvPr id="5" name="Picture 4">
            <a:extLst>
              <a:ext uri="{FF2B5EF4-FFF2-40B4-BE49-F238E27FC236}">
                <a16:creationId xmlns:a16="http://schemas.microsoft.com/office/drawing/2014/main" id="{B4F7A218-9414-EA10-7CAB-DD1D6A4134AB}"/>
              </a:ext>
            </a:extLst>
          </p:cNvPr>
          <p:cNvPicPr>
            <a:picLocks noChangeAspect="1"/>
          </p:cNvPicPr>
          <p:nvPr/>
        </p:nvPicPr>
        <p:blipFill>
          <a:blip r:embed="rId3"/>
          <a:stretch>
            <a:fillRect/>
          </a:stretch>
        </p:blipFill>
        <p:spPr>
          <a:xfrm>
            <a:off x="6675784" y="3804249"/>
            <a:ext cx="5309432" cy="1466491"/>
          </a:xfrm>
          <a:prstGeom prst="rect">
            <a:avLst/>
          </a:prstGeom>
        </p:spPr>
      </p:pic>
    </p:spTree>
    <p:extLst>
      <p:ext uri="{BB962C8B-B14F-4D97-AF65-F5344CB8AC3E}">
        <p14:creationId xmlns:p14="http://schemas.microsoft.com/office/powerpoint/2010/main" val="2545827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420C2-3BF8-FF97-6E54-AA4698AF722E}"/>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C2B5C87D-EBDA-B0ED-16D3-027E6C96A800}"/>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7B04149B-BF9B-3A55-2BEC-76A8F4242199}"/>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12: </a:t>
            </a:r>
            <a:r>
              <a:rPr lang="en-IN" sz="2500" dirty="0" err="1">
                <a:ea typeface="+mj-lt"/>
                <a:cs typeface="+mj-lt"/>
              </a:rPr>
              <a:t>ln_telconame</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B7927026-C140-D6FD-8B64-0C3F716C7F9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64</a:t>
            </a:fld>
            <a:endParaRPr lang="en-PH"/>
          </a:p>
        </p:txBody>
      </p:sp>
      <p:sp>
        <p:nvSpPr>
          <p:cNvPr id="5" name="Rectangle 4">
            <a:extLst>
              <a:ext uri="{FF2B5EF4-FFF2-40B4-BE49-F238E27FC236}">
                <a16:creationId xmlns:a16="http://schemas.microsoft.com/office/drawing/2014/main" id="{F6612A25-5CAF-C8B5-78A3-799C1258CE4A}"/>
              </a:ext>
            </a:extLst>
          </p:cNvPr>
          <p:cNvSpPr/>
          <p:nvPr/>
        </p:nvSpPr>
        <p:spPr>
          <a:xfrm>
            <a:off x="534826" y="1521339"/>
            <a:ext cx="3338434"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uses this feature effectively, with the prediction (red) line closely mirroring the target (blue) trend.</a:t>
            </a:r>
          </a:p>
          <a:p>
            <a:pPr marL="285750" indent="-285750">
              <a:spcAft>
                <a:spcPts val="1200"/>
              </a:spcAft>
              <a:buFont typeface="Arial" panose="020B0604020202020204" pitchFamily="34" charset="0"/>
              <a:buChar char="•"/>
            </a:pPr>
            <a:r>
              <a:rPr lang="en-US" sz="1300" dirty="0">
                <a:solidFill>
                  <a:srgbClr val="000000"/>
                </a:solidFill>
              </a:rPr>
              <a:t>The consistent separation from the substituted prediction (purple) indicates good contribution to model performance.</a:t>
            </a:r>
          </a:p>
          <a:p>
            <a:pPr marL="285750" indent="-285750">
              <a:spcAft>
                <a:spcPts val="1200"/>
              </a:spcAft>
              <a:buFont typeface="Arial" panose="020B0604020202020204" pitchFamily="34" charset="0"/>
              <a:buChar char="•"/>
            </a:pPr>
            <a:r>
              <a:rPr lang="en-US" sz="1300" dirty="0">
                <a:solidFill>
                  <a:srgbClr val="000000"/>
                </a:solidFill>
              </a:rPr>
              <a:t>Data distribution is heavily left-skewed, with one bin dominating in volume.</a:t>
            </a:r>
          </a:p>
          <a:p>
            <a:pPr marL="285750" indent="-285750">
              <a:spcAft>
                <a:spcPts val="1200"/>
              </a:spcAft>
              <a:buFont typeface="Arial" panose="020B0604020202020204" pitchFamily="34" charset="0"/>
              <a:buChar char="•"/>
            </a:pPr>
            <a:r>
              <a:rPr lang="en-US" sz="1300" dirty="0">
                <a:solidFill>
                  <a:srgbClr val="000000"/>
                </a:solidFill>
              </a:rPr>
              <a:t>Target rate shows a distinct drop-off, supporting this feature’s ability to segment risk.</a:t>
            </a:r>
            <a:endParaRPr lang="en-GB" sz="1300" dirty="0">
              <a:solidFill>
                <a:srgbClr val="000000"/>
              </a:solidFill>
            </a:endParaRPr>
          </a:p>
        </p:txBody>
      </p:sp>
      <p:pic>
        <p:nvPicPr>
          <p:cNvPr id="6" name="Picture 5">
            <a:extLst>
              <a:ext uri="{FF2B5EF4-FFF2-40B4-BE49-F238E27FC236}">
                <a16:creationId xmlns:a16="http://schemas.microsoft.com/office/drawing/2014/main" id="{4A261E3E-9AD2-CB70-5AFE-38CA395A41F4}"/>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8" name="Picture 7">
            <a:extLst>
              <a:ext uri="{FF2B5EF4-FFF2-40B4-BE49-F238E27FC236}">
                <a16:creationId xmlns:a16="http://schemas.microsoft.com/office/drawing/2014/main" id="{44CB9D69-105A-694C-6639-C03E0968B023}"/>
              </a:ext>
            </a:extLst>
          </p:cNvPr>
          <p:cNvPicPr>
            <a:picLocks noChangeAspect="1"/>
          </p:cNvPicPr>
          <p:nvPr/>
        </p:nvPicPr>
        <p:blipFill>
          <a:blip r:embed="rId3"/>
          <a:stretch>
            <a:fillRect/>
          </a:stretch>
        </p:blipFill>
        <p:spPr>
          <a:xfrm>
            <a:off x="4071668" y="1386030"/>
            <a:ext cx="8120332" cy="5471970"/>
          </a:xfrm>
          <a:prstGeom prst="rect">
            <a:avLst/>
          </a:prstGeom>
        </p:spPr>
      </p:pic>
    </p:spTree>
    <p:extLst>
      <p:ext uri="{BB962C8B-B14F-4D97-AF65-F5344CB8AC3E}">
        <p14:creationId xmlns:p14="http://schemas.microsoft.com/office/powerpoint/2010/main" val="10975615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CB56E-EAF2-2250-7363-F0351F0FD3F4}"/>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782FAF1-0D34-8DA5-3F0A-8A0C6ABFA344}"/>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12: </a:t>
            </a:r>
            <a:r>
              <a:rPr lang="en-IN" sz="2500" dirty="0" err="1">
                <a:ea typeface="+mj-lt"/>
                <a:cs typeface="+mj-lt"/>
              </a:rPr>
              <a:t>ln_telconame</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22122301-518B-A1A5-7036-DFA6793629EC}"/>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65</a:t>
            </a:fld>
            <a:endParaRPr lang="en-PH"/>
          </a:p>
        </p:txBody>
      </p:sp>
      <p:sp>
        <p:nvSpPr>
          <p:cNvPr id="2" name="TextBox 1">
            <a:extLst>
              <a:ext uri="{FF2B5EF4-FFF2-40B4-BE49-F238E27FC236}">
                <a16:creationId xmlns:a16="http://schemas.microsoft.com/office/drawing/2014/main" id="{AE75E045-DBAB-FFEE-1159-6050DBD4A0F0}"/>
              </a:ext>
            </a:extLst>
          </p:cNvPr>
          <p:cNvSpPr txBox="1"/>
          <p:nvPr/>
        </p:nvSpPr>
        <p:spPr>
          <a:xfrm>
            <a:off x="7785415" y="1249195"/>
            <a:ext cx="3888522"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“Smart” and “Globe” maintain leading shares in near-parity, both ranging between 43–46%, with minimal directional drift.</a:t>
            </a:r>
          </a:p>
          <a:p>
            <a:pPr marL="285750" indent="-285750">
              <a:spcAft>
                <a:spcPts val="1200"/>
              </a:spcAft>
              <a:buFont typeface="Arial" panose="020B0604020202020204" pitchFamily="34" charset="0"/>
              <a:buChar char="•"/>
            </a:pPr>
            <a:r>
              <a:rPr lang="en-US" sz="1300" dirty="0"/>
              <a:t>“DITO” remains a minority player throughout (10.0%–11.6%), exhibiting stable presence without abrupt expansion or decline.</a:t>
            </a:r>
          </a:p>
          <a:p>
            <a:pPr marL="285750" indent="-285750">
              <a:spcAft>
                <a:spcPts val="1200"/>
              </a:spcAft>
              <a:buFont typeface="Arial" panose="020B0604020202020204" pitchFamily="34" charset="0"/>
              <a:buChar char="•"/>
            </a:pPr>
            <a:r>
              <a:rPr lang="en-US" sz="1300" dirty="0"/>
              <a:t>All telco segments show smooth trends without spikes, confirming a reliable and noise-free input for model consumption.</a:t>
            </a:r>
            <a:endParaRPr lang="en-IN" sz="1300" dirty="0"/>
          </a:p>
        </p:txBody>
      </p:sp>
      <p:graphicFrame>
        <p:nvGraphicFramePr>
          <p:cNvPr id="6" name="Table 5">
            <a:extLst>
              <a:ext uri="{FF2B5EF4-FFF2-40B4-BE49-F238E27FC236}">
                <a16:creationId xmlns:a16="http://schemas.microsoft.com/office/drawing/2014/main" id="{DA949E93-BAD7-D06A-73F9-0A2FE96FB1BA}"/>
              </a:ext>
            </a:extLst>
          </p:cNvPr>
          <p:cNvGraphicFramePr>
            <a:graphicFrameLocks noGrp="1"/>
          </p:cNvGraphicFramePr>
          <p:nvPr>
            <p:extLst>
              <p:ext uri="{D42A27DB-BD31-4B8C-83A1-F6EECF244321}">
                <p14:modId xmlns:p14="http://schemas.microsoft.com/office/powerpoint/2010/main" val="3943613545"/>
              </p:ext>
            </p:extLst>
          </p:nvPr>
        </p:nvGraphicFramePr>
        <p:xfrm>
          <a:off x="518063" y="672097"/>
          <a:ext cx="6823013" cy="5659686"/>
        </p:xfrm>
        <a:graphic>
          <a:graphicData uri="http://schemas.openxmlformats.org/drawingml/2006/table">
            <a:tbl>
              <a:tblPr/>
              <a:tblGrid>
                <a:gridCol w="1459562">
                  <a:extLst>
                    <a:ext uri="{9D8B030D-6E8A-4147-A177-3AD203B41FA5}">
                      <a16:colId xmlns:a16="http://schemas.microsoft.com/office/drawing/2014/main" val="1972401578"/>
                    </a:ext>
                  </a:extLst>
                </a:gridCol>
                <a:gridCol w="844084">
                  <a:extLst>
                    <a:ext uri="{9D8B030D-6E8A-4147-A177-3AD203B41FA5}">
                      <a16:colId xmlns:a16="http://schemas.microsoft.com/office/drawing/2014/main" val="3980198592"/>
                    </a:ext>
                  </a:extLst>
                </a:gridCol>
                <a:gridCol w="844084">
                  <a:extLst>
                    <a:ext uri="{9D8B030D-6E8A-4147-A177-3AD203B41FA5}">
                      <a16:colId xmlns:a16="http://schemas.microsoft.com/office/drawing/2014/main" val="192721577"/>
                    </a:ext>
                  </a:extLst>
                </a:gridCol>
                <a:gridCol w="844084">
                  <a:extLst>
                    <a:ext uri="{9D8B030D-6E8A-4147-A177-3AD203B41FA5}">
                      <a16:colId xmlns:a16="http://schemas.microsoft.com/office/drawing/2014/main" val="2548329117"/>
                    </a:ext>
                  </a:extLst>
                </a:gridCol>
                <a:gridCol w="844084">
                  <a:extLst>
                    <a:ext uri="{9D8B030D-6E8A-4147-A177-3AD203B41FA5}">
                      <a16:colId xmlns:a16="http://schemas.microsoft.com/office/drawing/2014/main" val="4042216215"/>
                    </a:ext>
                  </a:extLst>
                </a:gridCol>
                <a:gridCol w="844084">
                  <a:extLst>
                    <a:ext uri="{9D8B030D-6E8A-4147-A177-3AD203B41FA5}">
                      <a16:colId xmlns:a16="http://schemas.microsoft.com/office/drawing/2014/main" val="2579741565"/>
                    </a:ext>
                  </a:extLst>
                </a:gridCol>
                <a:gridCol w="140681">
                  <a:extLst>
                    <a:ext uri="{9D8B030D-6E8A-4147-A177-3AD203B41FA5}">
                      <a16:colId xmlns:a16="http://schemas.microsoft.com/office/drawing/2014/main" val="3621444782"/>
                    </a:ext>
                  </a:extLst>
                </a:gridCol>
                <a:gridCol w="1002350">
                  <a:extLst>
                    <a:ext uri="{9D8B030D-6E8A-4147-A177-3AD203B41FA5}">
                      <a16:colId xmlns:a16="http://schemas.microsoft.com/office/drawing/2014/main" val="13497070"/>
                    </a:ext>
                  </a:extLst>
                </a:gridCol>
              </a:tblGrid>
              <a:tr h="679506">
                <a:tc>
                  <a:txBody>
                    <a:bodyPr/>
                    <a:lstStyle/>
                    <a:p>
                      <a:pPr algn="ctr" fontAlgn="ctr"/>
                      <a:r>
                        <a:rPr lang="en-IN" sz="1000" b="1" i="0" u="none" strike="noStrike">
                          <a:solidFill>
                            <a:srgbClr val="000000"/>
                          </a:solidFill>
                          <a:effectLst/>
                          <a:latin typeface="Calibri" panose="020F0502020204030204" pitchFamily="34" charset="0"/>
                        </a:rPr>
                        <a:t>ln_telconame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Smart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Globe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DITO</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167790"/>
                  </a:ext>
                </a:extLst>
              </a:tr>
              <a:tr h="415015">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44.3%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F1F1F1"/>
                          </a:solidFill>
                          <a:effectLst/>
                          <a:latin typeface="Calibri" panose="020F0502020204030204" pitchFamily="34" charset="0"/>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4744584"/>
                  </a:ext>
                </a:extLst>
              </a:tr>
              <a:tr h="415015">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068081"/>
                  </a:ext>
                </a:extLst>
              </a:tr>
              <a:tr h="415015">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43.5%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10.6%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4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884176"/>
                  </a:ext>
                </a:extLst>
              </a:tr>
              <a:tr h="415015">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C7E"/>
                    </a:solidFill>
                  </a:tcPr>
                </a:tc>
                <a:tc>
                  <a:txBody>
                    <a:bodyPr/>
                    <a:lstStyle/>
                    <a:p>
                      <a:pPr algn="ctr" fontAlgn="ctr"/>
                      <a:r>
                        <a:rPr lang="en-IN" sz="1000" b="0" i="0" u="none" strike="noStrike">
                          <a:solidFill>
                            <a:srgbClr val="000000"/>
                          </a:solidFill>
                          <a:effectLst/>
                          <a:latin typeface="Calibri" panose="020F0502020204030204" pitchFamily="34" charset="0"/>
                        </a:rPr>
                        <a:t>44.1%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r>
                        <a:rPr lang="en-IN" sz="1000" b="0" i="0" u="none" strike="noStrike">
                          <a:solidFill>
                            <a:srgbClr val="000000"/>
                          </a:solidFill>
                          <a:effectLst/>
                          <a:latin typeface="Calibri" panose="020F0502020204030204" pitchFamily="34" charset="0"/>
                        </a:rPr>
                        <a:t>10.6%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5023679"/>
                  </a:ext>
                </a:extLst>
              </a:tr>
              <a:tr h="415015">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CC7E"/>
                    </a:solidFill>
                  </a:tcPr>
                </a:tc>
                <a:tc>
                  <a:txBody>
                    <a:bodyPr/>
                    <a:lstStyle/>
                    <a:p>
                      <a:pPr algn="ctr" fontAlgn="ctr"/>
                      <a:r>
                        <a:rPr lang="en-IN" sz="1000" b="0" i="0" u="none" strike="noStrike">
                          <a:solidFill>
                            <a:srgbClr val="000000"/>
                          </a:solidFill>
                          <a:effectLst/>
                          <a:latin typeface="Calibri" panose="020F0502020204030204" pitchFamily="34" charset="0"/>
                        </a:rPr>
                        <a:t>43.0%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1000" b="0" i="0" u="none" strike="noStrike">
                          <a:solidFill>
                            <a:srgbClr val="000000"/>
                          </a:solidFill>
                          <a:effectLst/>
                          <a:latin typeface="Calibri" panose="020F0502020204030204" pitchFamily="34" charset="0"/>
                        </a:rPr>
                        <a:t>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8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441784"/>
                  </a:ext>
                </a:extLst>
              </a:tr>
              <a:tr h="415015">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1000" b="0" i="0" u="none" strike="noStrike">
                          <a:solidFill>
                            <a:srgbClr val="000000"/>
                          </a:solidFill>
                          <a:effectLst/>
                          <a:latin typeface="Calibri" panose="020F0502020204030204" pitchFamily="34" charset="0"/>
                        </a:rPr>
                        <a:t>43.6%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182"/>
                    </a:solidFill>
                  </a:tcPr>
                </a:tc>
                <a:tc>
                  <a:txBody>
                    <a:bodyPr/>
                    <a:lstStyle/>
                    <a:p>
                      <a:pPr algn="ctr" fontAlgn="ctr"/>
                      <a:r>
                        <a:rPr lang="en-IN" sz="1000" b="0" i="0" u="none" strike="noStrike">
                          <a:solidFill>
                            <a:srgbClr val="000000"/>
                          </a:solidFill>
                          <a:effectLst/>
                          <a:latin typeface="Calibri" panose="020F0502020204030204" pitchFamily="34" charset="0"/>
                        </a:rPr>
                        <a:t>11.0%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8192168"/>
                  </a:ext>
                </a:extLst>
              </a:tr>
              <a:tr h="415015">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000" b="0" i="0" u="none" strike="noStrike">
                          <a:solidFill>
                            <a:srgbClr val="000000"/>
                          </a:solidFill>
                          <a:effectLst/>
                          <a:latin typeface="Calibri" panose="020F0502020204030204" pitchFamily="34" charset="0"/>
                        </a:rPr>
                        <a:t>44.0%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r>
                        <a:rPr lang="en-IN" sz="1000" b="0" i="0" u="none" strike="noStrike">
                          <a:solidFill>
                            <a:srgbClr val="000000"/>
                          </a:solidFill>
                          <a:effectLst/>
                          <a:latin typeface="Calibri" panose="020F0502020204030204" pitchFamily="34" charset="0"/>
                        </a:rPr>
                        <a:t>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C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7872950"/>
                  </a:ext>
                </a:extLst>
              </a:tr>
              <a:tr h="415015">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43.1%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B78"/>
                    </a:solidFill>
                  </a:tcPr>
                </a:tc>
                <a:tc>
                  <a:txBody>
                    <a:bodyPr/>
                    <a:lstStyle/>
                    <a:p>
                      <a:pPr algn="ctr" fontAlgn="ctr"/>
                      <a:r>
                        <a:rPr lang="en-IN" sz="1000" b="0" i="0" u="none" strike="noStrike">
                          <a:solidFill>
                            <a:srgbClr val="000000"/>
                          </a:solidFill>
                          <a:effectLst/>
                          <a:latin typeface="Calibri" panose="020F0502020204030204" pitchFamily="34" charset="0"/>
                        </a:rPr>
                        <a:t>11.2%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7770406"/>
                  </a:ext>
                </a:extLst>
              </a:tr>
              <a:tr h="415015">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r>
                        <a:rPr lang="en-IN" sz="1000" b="0" i="0" u="none" strike="noStrike">
                          <a:solidFill>
                            <a:srgbClr val="000000"/>
                          </a:solidFill>
                          <a:effectLst/>
                          <a:latin typeface="Calibri" panose="020F0502020204030204" pitchFamily="34" charset="0"/>
                        </a:rPr>
                        <a:t>43.4%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7703005"/>
                  </a:ext>
                </a:extLst>
              </a:tr>
              <a:tr h="415015">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42.4%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334787"/>
                  </a:ext>
                </a:extLst>
              </a:tr>
              <a:tr h="415015">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1000" b="0" i="0" u="none" strike="noStrike">
                          <a:solidFill>
                            <a:srgbClr val="000000"/>
                          </a:solidFill>
                          <a:effectLst/>
                          <a:latin typeface="Calibri" panose="020F0502020204030204" pitchFamily="34" charset="0"/>
                        </a:rPr>
                        <a:t>43.5%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1000" b="0" i="0" u="none" strike="noStrike">
                          <a:solidFill>
                            <a:srgbClr val="000000"/>
                          </a:solidFill>
                          <a:effectLst/>
                          <a:latin typeface="Calibri" panose="020F0502020204030204" pitchFamily="34" charset="0"/>
                        </a:rPr>
                        <a:t>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6375764"/>
                  </a:ext>
                </a:extLst>
              </a:tr>
              <a:tr h="415015">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E7B"/>
                    </a:solidFill>
                  </a:tcPr>
                </a:tc>
                <a:tc>
                  <a:txBody>
                    <a:bodyPr/>
                    <a:lstStyle/>
                    <a:p>
                      <a:pPr algn="ctr" fontAlgn="ctr"/>
                      <a:r>
                        <a:rPr lang="en-IN" sz="1000" b="0" i="0" u="none" strike="noStrike">
                          <a:solidFill>
                            <a:srgbClr val="000000"/>
                          </a:solidFill>
                          <a:effectLst/>
                          <a:latin typeface="Calibri" panose="020F0502020204030204" pitchFamily="34" charset="0"/>
                        </a:rPr>
                        <a:t>43.2%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9689240"/>
                  </a:ext>
                </a:extLst>
              </a:tr>
            </a:tbl>
          </a:graphicData>
        </a:graphic>
      </p:graphicFrame>
    </p:spTree>
    <p:extLst>
      <p:ext uri="{BB962C8B-B14F-4D97-AF65-F5344CB8AC3E}">
        <p14:creationId xmlns:p14="http://schemas.microsoft.com/office/powerpoint/2010/main" val="1619220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96211-6C58-7BF4-7196-D4B94872B147}"/>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4F471C9D-16BF-04DF-4E04-09F706DFC8BD}"/>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12: </a:t>
            </a:r>
            <a:r>
              <a:rPr lang="en-IN" sz="2500" dirty="0" err="1">
                <a:ea typeface="+mj-lt"/>
                <a:cs typeface="+mj-lt"/>
              </a:rPr>
              <a:t>ln_telconame</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0F6F5302-26EF-2CC2-37FD-CCF8858BB28A}"/>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66</a:t>
            </a:fld>
            <a:endParaRPr lang="en-PH"/>
          </a:p>
        </p:txBody>
      </p:sp>
      <p:pic>
        <p:nvPicPr>
          <p:cNvPr id="7" name="Picture 6">
            <a:extLst>
              <a:ext uri="{FF2B5EF4-FFF2-40B4-BE49-F238E27FC236}">
                <a16:creationId xmlns:a16="http://schemas.microsoft.com/office/drawing/2014/main" id="{8E26EB68-D166-5E8B-993C-56BE268161EF}"/>
              </a:ext>
            </a:extLst>
          </p:cNvPr>
          <p:cNvPicPr>
            <a:picLocks noChangeAspect="1"/>
          </p:cNvPicPr>
          <p:nvPr/>
        </p:nvPicPr>
        <p:blipFill>
          <a:blip r:embed="rId2"/>
          <a:stretch>
            <a:fillRect/>
          </a:stretch>
        </p:blipFill>
        <p:spPr>
          <a:xfrm>
            <a:off x="1221986" y="831044"/>
            <a:ext cx="9420225" cy="3714750"/>
          </a:xfrm>
          <a:prstGeom prst="rect">
            <a:avLst/>
          </a:prstGeom>
        </p:spPr>
      </p:pic>
      <p:sp>
        <p:nvSpPr>
          <p:cNvPr id="8" name="TextBox 7">
            <a:extLst>
              <a:ext uri="{FF2B5EF4-FFF2-40B4-BE49-F238E27FC236}">
                <a16:creationId xmlns:a16="http://schemas.microsoft.com/office/drawing/2014/main" id="{D79458EC-6B5F-D49C-E8AF-47CC25662EDF}"/>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values during the baseline period (Aug 2024 to Jan 2025) remained very low, all well under 0.001.</a:t>
            </a:r>
          </a:p>
          <a:p>
            <a:pPr marL="285750" indent="-285750">
              <a:spcAft>
                <a:spcPts val="1200"/>
              </a:spcAft>
              <a:buFont typeface="Arial" panose="020B0604020202020204" pitchFamily="34" charset="0"/>
              <a:buChar char="•"/>
            </a:pPr>
            <a:r>
              <a:rPr lang="en-US" sz="1300" dirty="0">
                <a:ea typeface="+mn-lt"/>
                <a:cs typeface="+mn-lt"/>
              </a:rPr>
              <a:t>The Test/OOT period (Feb to Jul 2025) showed minor fluctuations, peaking at ~0.001 in Jul 2025.</a:t>
            </a:r>
          </a:p>
          <a:p>
            <a:pPr marL="285750" indent="-285750">
              <a:spcAft>
                <a:spcPts val="1200"/>
              </a:spcAft>
              <a:buFont typeface="Arial" panose="020B0604020202020204" pitchFamily="34" charset="0"/>
              <a:buChar char="•"/>
            </a:pPr>
            <a:r>
              <a:rPr lang="en-US" sz="1300" dirty="0">
                <a:ea typeface="+mn-lt"/>
                <a:cs typeface="+mn-lt"/>
              </a:rPr>
              <a:t>Despite the movement, CSI values stayed far below the 0.1 threshold, confirming strong feature stability and no data drift.</a:t>
            </a:r>
            <a:endParaRPr lang="en-US" sz="1300" dirty="0"/>
          </a:p>
        </p:txBody>
      </p:sp>
    </p:spTree>
    <p:extLst>
      <p:ext uri="{BB962C8B-B14F-4D97-AF65-F5344CB8AC3E}">
        <p14:creationId xmlns:p14="http://schemas.microsoft.com/office/powerpoint/2010/main" val="3495577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1394B-1FC6-A823-97DE-37BBB7CDFE3F}"/>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D8E5F6E1-8567-ECC6-81BC-9F0B74D1898C}"/>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13: </a:t>
            </a:r>
            <a:r>
              <a:rPr lang="en-IN" sz="2500" dirty="0" err="1">
                <a:ea typeface="+mj-lt"/>
                <a:cs typeface="+mj-lt"/>
              </a:rPr>
              <a:t>ln_city_cat</a:t>
            </a:r>
            <a:r>
              <a:rPr lang="en-IN" sz="2500" dirty="0">
                <a:ea typeface="+mj-lt"/>
                <a:cs typeface="+mj-lt"/>
              </a:rPr>
              <a:t> ( 1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C93949C2-3095-8497-4C4C-37FE1BA9E57B}"/>
              </a:ext>
            </a:extLst>
          </p:cNvPr>
          <p:cNvSpPr txBox="1"/>
          <p:nvPr/>
        </p:nvSpPr>
        <p:spPr>
          <a:xfrm>
            <a:off x="296235" y="536581"/>
            <a:ext cx="8427433" cy="292388"/>
          </a:xfrm>
          <a:prstGeom prst="rect">
            <a:avLst/>
          </a:prstGeom>
          <a:noFill/>
        </p:spPr>
        <p:txBody>
          <a:bodyPr wrap="square" rtlCol="0">
            <a:spAutoFit/>
          </a:bodyPr>
          <a:lstStyle/>
          <a:p>
            <a:r>
              <a:rPr lang="en-US" sz="1300" dirty="0"/>
              <a:t>It indicates the applicant's declared city of residence during the loan application.</a:t>
            </a:r>
            <a:endParaRPr lang="en-IN" sz="1300" dirty="0"/>
          </a:p>
        </p:txBody>
      </p:sp>
      <p:sp>
        <p:nvSpPr>
          <p:cNvPr id="13" name="Slide Number Placeholder 1">
            <a:extLst>
              <a:ext uri="{FF2B5EF4-FFF2-40B4-BE49-F238E27FC236}">
                <a16:creationId xmlns:a16="http://schemas.microsoft.com/office/drawing/2014/main" id="{1D6941B4-4494-A58B-1DAC-0FEA58D19C3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67</a:t>
            </a:fld>
            <a:endParaRPr lang="en-PH"/>
          </a:p>
        </p:txBody>
      </p:sp>
      <p:pic>
        <p:nvPicPr>
          <p:cNvPr id="3" name="Picture 2">
            <a:extLst>
              <a:ext uri="{FF2B5EF4-FFF2-40B4-BE49-F238E27FC236}">
                <a16:creationId xmlns:a16="http://schemas.microsoft.com/office/drawing/2014/main" id="{B58DE764-E3D7-FDFF-16AE-65526AF67DC4}"/>
              </a:ext>
            </a:extLst>
          </p:cNvPr>
          <p:cNvPicPr>
            <a:picLocks noChangeAspect="1"/>
          </p:cNvPicPr>
          <p:nvPr/>
        </p:nvPicPr>
        <p:blipFill>
          <a:blip r:embed="rId2"/>
          <a:stretch>
            <a:fillRect/>
          </a:stretch>
        </p:blipFill>
        <p:spPr>
          <a:xfrm>
            <a:off x="296236" y="828969"/>
            <a:ext cx="5664618" cy="5640843"/>
          </a:xfrm>
          <a:prstGeom prst="rect">
            <a:avLst/>
          </a:prstGeom>
        </p:spPr>
      </p:pic>
      <p:pic>
        <p:nvPicPr>
          <p:cNvPr id="5" name="Picture 4">
            <a:extLst>
              <a:ext uri="{FF2B5EF4-FFF2-40B4-BE49-F238E27FC236}">
                <a16:creationId xmlns:a16="http://schemas.microsoft.com/office/drawing/2014/main" id="{15B996EE-5EB0-E83C-D613-DB9794B979AF}"/>
              </a:ext>
            </a:extLst>
          </p:cNvPr>
          <p:cNvPicPr>
            <a:picLocks noChangeAspect="1"/>
          </p:cNvPicPr>
          <p:nvPr/>
        </p:nvPicPr>
        <p:blipFill>
          <a:blip r:embed="rId3"/>
          <a:stretch>
            <a:fillRect/>
          </a:stretch>
        </p:blipFill>
        <p:spPr>
          <a:xfrm>
            <a:off x="6096000" y="966158"/>
            <a:ext cx="5911970" cy="4399472"/>
          </a:xfrm>
          <a:prstGeom prst="rect">
            <a:avLst/>
          </a:prstGeom>
        </p:spPr>
      </p:pic>
    </p:spTree>
    <p:extLst>
      <p:ext uri="{BB962C8B-B14F-4D97-AF65-F5344CB8AC3E}">
        <p14:creationId xmlns:p14="http://schemas.microsoft.com/office/powerpoint/2010/main" val="4010560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97CF9-42F3-CF30-85E2-C7C1101DDD22}"/>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26D2E60E-56D4-7825-A2F1-999D08B33D4F}"/>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F8ABB531-390D-0F72-BE5C-BEFF2AD849B5}"/>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13: </a:t>
            </a:r>
            <a:r>
              <a:rPr lang="en-IN" sz="2500" dirty="0" err="1">
                <a:ea typeface="+mj-lt"/>
                <a:cs typeface="+mj-lt"/>
              </a:rPr>
              <a:t>ln_city_cat</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6EE47C3B-0C13-759A-D541-BDFAA5B1E87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68</a:t>
            </a:fld>
            <a:endParaRPr lang="en-PH"/>
          </a:p>
        </p:txBody>
      </p:sp>
      <p:sp>
        <p:nvSpPr>
          <p:cNvPr id="5" name="Rectangle 4">
            <a:extLst>
              <a:ext uri="{FF2B5EF4-FFF2-40B4-BE49-F238E27FC236}">
                <a16:creationId xmlns:a16="http://schemas.microsoft.com/office/drawing/2014/main" id="{0BBEA6CC-267F-248D-E211-A57990FED334}"/>
              </a:ext>
            </a:extLst>
          </p:cNvPr>
          <p:cNvSpPr/>
          <p:nvPr/>
        </p:nvSpPr>
        <p:spPr>
          <a:xfrm>
            <a:off x="366692" y="1386029"/>
            <a:ext cx="3364387"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line mostly follows the blue line, but noticeable deviations in some bins indicate inconsistencies.</a:t>
            </a:r>
          </a:p>
          <a:p>
            <a:pPr marL="285750" indent="-285750">
              <a:spcAft>
                <a:spcPts val="1200"/>
              </a:spcAft>
              <a:buFont typeface="Arial" panose="020B0604020202020204" pitchFamily="34" charset="0"/>
              <a:buChar char="•"/>
            </a:pPr>
            <a:r>
              <a:rPr lang="en-US" sz="1300" dirty="0">
                <a:solidFill>
                  <a:srgbClr val="000000"/>
                </a:solidFill>
              </a:rPr>
              <a:t>The prediction-substitution gap is evident, confirming the model uses this feature for risk separation.</a:t>
            </a:r>
          </a:p>
          <a:p>
            <a:pPr marL="285750" indent="-285750">
              <a:spcAft>
                <a:spcPts val="1200"/>
              </a:spcAft>
              <a:buFont typeface="Arial" panose="020B0604020202020204" pitchFamily="34" charset="0"/>
              <a:buChar char="•"/>
            </a:pPr>
            <a:r>
              <a:rPr lang="en-US" sz="1300" dirty="0">
                <a:solidFill>
                  <a:srgbClr val="000000"/>
                </a:solidFill>
              </a:rPr>
              <a:t>Green bars highlight a heavily right-skewed distribution, with many bins containing very few observations.</a:t>
            </a:r>
          </a:p>
          <a:p>
            <a:pPr marL="285750" indent="-285750">
              <a:spcAft>
                <a:spcPts val="1200"/>
              </a:spcAft>
              <a:buFont typeface="Arial" panose="020B0604020202020204" pitchFamily="34" charset="0"/>
              <a:buChar char="•"/>
            </a:pPr>
            <a:r>
              <a:rPr lang="en-US" sz="1300" dirty="0">
                <a:solidFill>
                  <a:srgbClr val="000000"/>
                </a:solidFill>
              </a:rPr>
              <a:t>The downward trend in target rate across bins supports the usefulness of this feature.</a:t>
            </a:r>
            <a:endParaRPr lang="en-GB" sz="1300" dirty="0">
              <a:solidFill>
                <a:srgbClr val="000000"/>
              </a:solidFill>
            </a:endParaRPr>
          </a:p>
        </p:txBody>
      </p:sp>
      <p:pic>
        <p:nvPicPr>
          <p:cNvPr id="2" name="Picture 1">
            <a:extLst>
              <a:ext uri="{FF2B5EF4-FFF2-40B4-BE49-F238E27FC236}">
                <a16:creationId xmlns:a16="http://schemas.microsoft.com/office/drawing/2014/main" id="{BA1E06B0-DFF4-11DF-7DE8-3BF7069B9DF0}"/>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7" name="Picture 6">
            <a:extLst>
              <a:ext uri="{FF2B5EF4-FFF2-40B4-BE49-F238E27FC236}">
                <a16:creationId xmlns:a16="http://schemas.microsoft.com/office/drawing/2014/main" id="{C60CE4CD-CE8E-B538-2F35-4D0DAAF99A10}"/>
              </a:ext>
            </a:extLst>
          </p:cNvPr>
          <p:cNvPicPr>
            <a:picLocks noChangeAspect="1"/>
          </p:cNvPicPr>
          <p:nvPr/>
        </p:nvPicPr>
        <p:blipFill>
          <a:blip r:embed="rId3"/>
          <a:stretch>
            <a:fillRect/>
          </a:stretch>
        </p:blipFill>
        <p:spPr>
          <a:xfrm>
            <a:off x="4071668" y="1386029"/>
            <a:ext cx="8120332" cy="5471972"/>
          </a:xfrm>
          <a:prstGeom prst="rect">
            <a:avLst/>
          </a:prstGeom>
        </p:spPr>
      </p:pic>
    </p:spTree>
    <p:extLst>
      <p:ext uri="{BB962C8B-B14F-4D97-AF65-F5344CB8AC3E}">
        <p14:creationId xmlns:p14="http://schemas.microsoft.com/office/powerpoint/2010/main" val="2892367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83544-30CF-A34D-F530-365C3FCF8363}"/>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F43970EB-F291-8230-8E78-647EAE4AE968}"/>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13: </a:t>
            </a:r>
            <a:r>
              <a:rPr lang="en-IN" sz="2500" dirty="0" err="1">
                <a:ea typeface="+mj-lt"/>
                <a:cs typeface="+mj-lt"/>
              </a:rPr>
              <a:t>ln_city_cat</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837D4392-461C-2E18-51E1-5B46D3C7E60E}"/>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69</a:t>
            </a:fld>
            <a:endParaRPr lang="en-PH"/>
          </a:p>
        </p:txBody>
      </p:sp>
      <p:sp>
        <p:nvSpPr>
          <p:cNvPr id="2" name="TextBox 1">
            <a:extLst>
              <a:ext uri="{FF2B5EF4-FFF2-40B4-BE49-F238E27FC236}">
                <a16:creationId xmlns:a16="http://schemas.microsoft.com/office/drawing/2014/main" id="{5C06DC73-DB81-D079-9653-F5B1202C866F}"/>
              </a:ext>
            </a:extLst>
          </p:cNvPr>
          <p:cNvSpPr txBox="1"/>
          <p:nvPr/>
        </p:nvSpPr>
        <p:spPr>
          <a:xfrm>
            <a:off x="339827" y="5209326"/>
            <a:ext cx="11512345" cy="140038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“Others” remains the dominant category, gradually increasing from 55.5% in Aug 2024 to 61.2% by Jul 2025, indicating a widening geographic spread beyond key cities.</a:t>
            </a:r>
          </a:p>
          <a:p>
            <a:pPr marL="285750" indent="-285750">
              <a:spcAft>
                <a:spcPts val="1200"/>
              </a:spcAft>
              <a:buFont typeface="Arial" panose="020B0604020202020204" pitchFamily="34" charset="0"/>
              <a:buChar char="•"/>
            </a:pPr>
            <a:r>
              <a:rPr lang="en-US" sz="1300" dirty="0"/>
              <a:t>High-volume cities like “Caloocan”, “Quezon City”, and “Taguig” show minor fluctuations but maintain stable contributions between 3–5%, ensuring a predictable city-wise mix.</a:t>
            </a:r>
          </a:p>
          <a:p>
            <a:pPr marL="285750" indent="-285750">
              <a:spcAft>
                <a:spcPts val="1200"/>
              </a:spcAft>
              <a:buFont typeface="Arial" panose="020B0604020202020204" pitchFamily="34" charset="0"/>
              <a:buChar char="•"/>
            </a:pPr>
            <a:r>
              <a:rPr lang="en-US" sz="1300" dirty="0"/>
              <a:t>All other cities remain below 3%, with no abrupt surges or drops, confirming a clean, stable distribution across regions suitable for location-based modeling.</a:t>
            </a:r>
            <a:endParaRPr lang="en-IN" sz="1300" dirty="0"/>
          </a:p>
        </p:txBody>
      </p:sp>
      <p:graphicFrame>
        <p:nvGraphicFramePr>
          <p:cNvPr id="6" name="Table 5">
            <a:extLst>
              <a:ext uri="{FF2B5EF4-FFF2-40B4-BE49-F238E27FC236}">
                <a16:creationId xmlns:a16="http://schemas.microsoft.com/office/drawing/2014/main" id="{DED41D6C-4035-09C6-B793-CCB426B7E5B9}"/>
              </a:ext>
            </a:extLst>
          </p:cNvPr>
          <p:cNvGraphicFramePr>
            <a:graphicFrameLocks noGrp="1"/>
          </p:cNvGraphicFramePr>
          <p:nvPr>
            <p:extLst>
              <p:ext uri="{D42A27DB-BD31-4B8C-83A1-F6EECF244321}">
                <p14:modId xmlns:p14="http://schemas.microsoft.com/office/powerpoint/2010/main" val="2924907463"/>
              </p:ext>
            </p:extLst>
          </p:nvPr>
        </p:nvGraphicFramePr>
        <p:xfrm>
          <a:off x="224287" y="579473"/>
          <a:ext cx="11826815" cy="4475307"/>
        </p:xfrm>
        <a:graphic>
          <a:graphicData uri="http://schemas.openxmlformats.org/drawingml/2006/table">
            <a:tbl>
              <a:tblPr/>
              <a:tblGrid>
                <a:gridCol w="484846">
                  <a:extLst>
                    <a:ext uri="{9D8B030D-6E8A-4147-A177-3AD203B41FA5}">
                      <a16:colId xmlns:a16="http://schemas.microsoft.com/office/drawing/2014/main" val="1778995427"/>
                    </a:ext>
                  </a:extLst>
                </a:gridCol>
                <a:gridCol w="381518">
                  <a:extLst>
                    <a:ext uri="{9D8B030D-6E8A-4147-A177-3AD203B41FA5}">
                      <a16:colId xmlns:a16="http://schemas.microsoft.com/office/drawing/2014/main" val="3796687054"/>
                    </a:ext>
                  </a:extLst>
                </a:gridCol>
                <a:gridCol w="381518">
                  <a:extLst>
                    <a:ext uri="{9D8B030D-6E8A-4147-A177-3AD203B41FA5}">
                      <a16:colId xmlns:a16="http://schemas.microsoft.com/office/drawing/2014/main" val="3271758577"/>
                    </a:ext>
                  </a:extLst>
                </a:gridCol>
                <a:gridCol w="381518">
                  <a:extLst>
                    <a:ext uri="{9D8B030D-6E8A-4147-A177-3AD203B41FA5}">
                      <a16:colId xmlns:a16="http://schemas.microsoft.com/office/drawing/2014/main" val="3263660415"/>
                    </a:ext>
                  </a:extLst>
                </a:gridCol>
                <a:gridCol w="381518">
                  <a:extLst>
                    <a:ext uri="{9D8B030D-6E8A-4147-A177-3AD203B41FA5}">
                      <a16:colId xmlns:a16="http://schemas.microsoft.com/office/drawing/2014/main" val="2469086604"/>
                    </a:ext>
                  </a:extLst>
                </a:gridCol>
                <a:gridCol w="381518">
                  <a:extLst>
                    <a:ext uri="{9D8B030D-6E8A-4147-A177-3AD203B41FA5}">
                      <a16:colId xmlns:a16="http://schemas.microsoft.com/office/drawing/2014/main" val="4126800893"/>
                    </a:ext>
                  </a:extLst>
                </a:gridCol>
                <a:gridCol w="381518">
                  <a:extLst>
                    <a:ext uri="{9D8B030D-6E8A-4147-A177-3AD203B41FA5}">
                      <a16:colId xmlns:a16="http://schemas.microsoft.com/office/drawing/2014/main" val="253406134"/>
                    </a:ext>
                  </a:extLst>
                </a:gridCol>
                <a:gridCol w="381518">
                  <a:extLst>
                    <a:ext uri="{9D8B030D-6E8A-4147-A177-3AD203B41FA5}">
                      <a16:colId xmlns:a16="http://schemas.microsoft.com/office/drawing/2014/main" val="2703126244"/>
                    </a:ext>
                  </a:extLst>
                </a:gridCol>
                <a:gridCol w="381518">
                  <a:extLst>
                    <a:ext uri="{9D8B030D-6E8A-4147-A177-3AD203B41FA5}">
                      <a16:colId xmlns:a16="http://schemas.microsoft.com/office/drawing/2014/main" val="3625303970"/>
                    </a:ext>
                  </a:extLst>
                </a:gridCol>
                <a:gridCol w="381518">
                  <a:extLst>
                    <a:ext uri="{9D8B030D-6E8A-4147-A177-3AD203B41FA5}">
                      <a16:colId xmlns:a16="http://schemas.microsoft.com/office/drawing/2014/main" val="1218344653"/>
                    </a:ext>
                  </a:extLst>
                </a:gridCol>
                <a:gridCol w="381518">
                  <a:extLst>
                    <a:ext uri="{9D8B030D-6E8A-4147-A177-3AD203B41FA5}">
                      <a16:colId xmlns:a16="http://schemas.microsoft.com/office/drawing/2014/main" val="2863759011"/>
                    </a:ext>
                  </a:extLst>
                </a:gridCol>
                <a:gridCol w="381518">
                  <a:extLst>
                    <a:ext uri="{9D8B030D-6E8A-4147-A177-3AD203B41FA5}">
                      <a16:colId xmlns:a16="http://schemas.microsoft.com/office/drawing/2014/main" val="1669480699"/>
                    </a:ext>
                  </a:extLst>
                </a:gridCol>
                <a:gridCol w="381518">
                  <a:extLst>
                    <a:ext uri="{9D8B030D-6E8A-4147-A177-3AD203B41FA5}">
                      <a16:colId xmlns:a16="http://schemas.microsoft.com/office/drawing/2014/main" val="2038688992"/>
                    </a:ext>
                  </a:extLst>
                </a:gridCol>
                <a:gridCol w="381518">
                  <a:extLst>
                    <a:ext uri="{9D8B030D-6E8A-4147-A177-3AD203B41FA5}">
                      <a16:colId xmlns:a16="http://schemas.microsoft.com/office/drawing/2014/main" val="4223244165"/>
                    </a:ext>
                  </a:extLst>
                </a:gridCol>
                <a:gridCol w="381518">
                  <a:extLst>
                    <a:ext uri="{9D8B030D-6E8A-4147-A177-3AD203B41FA5}">
                      <a16:colId xmlns:a16="http://schemas.microsoft.com/office/drawing/2014/main" val="3941637953"/>
                    </a:ext>
                  </a:extLst>
                </a:gridCol>
                <a:gridCol w="381518">
                  <a:extLst>
                    <a:ext uri="{9D8B030D-6E8A-4147-A177-3AD203B41FA5}">
                      <a16:colId xmlns:a16="http://schemas.microsoft.com/office/drawing/2014/main" val="2386024094"/>
                    </a:ext>
                  </a:extLst>
                </a:gridCol>
                <a:gridCol w="381518">
                  <a:extLst>
                    <a:ext uri="{9D8B030D-6E8A-4147-A177-3AD203B41FA5}">
                      <a16:colId xmlns:a16="http://schemas.microsoft.com/office/drawing/2014/main" val="195771534"/>
                    </a:ext>
                  </a:extLst>
                </a:gridCol>
                <a:gridCol w="381518">
                  <a:extLst>
                    <a:ext uri="{9D8B030D-6E8A-4147-A177-3AD203B41FA5}">
                      <a16:colId xmlns:a16="http://schemas.microsoft.com/office/drawing/2014/main" val="3212345527"/>
                    </a:ext>
                  </a:extLst>
                </a:gridCol>
                <a:gridCol w="381518">
                  <a:extLst>
                    <a:ext uri="{9D8B030D-6E8A-4147-A177-3AD203B41FA5}">
                      <a16:colId xmlns:a16="http://schemas.microsoft.com/office/drawing/2014/main" val="1009418685"/>
                    </a:ext>
                  </a:extLst>
                </a:gridCol>
                <a:gridCol w="381518">
                  <a:extLst>
                    <a:ext uri="{9D8B030D-6E8A-4147-A177-3AD203B41FA5}">
                      <a16:colId xmlns:a16="http://schemas.microsoft.com/office/drawing/2014/main" val="41932472"/>
                    </a:ext>
                  </a:extLst>
                </a:gridCol>
                <a:gridCol w="381518">
                  <a:extLst>
                    <a:ext uri="{9D8B030D-6E8A-4147-A177-3AD203B41FA5}">
                      <a16:colId xmlns:a16="http://schemas.microsoft.com/office/drawing/2014/main" val="246715635"/>
                    </a:ext>
                  </a:extLst>
                </a:gridCol>
                <a:gridCol w="381518">
                  <a:extLst>
                    <a:ext uri="{9D8B030D-6E8A-4147-A177-3AD203B41FA5}">
                      <a16:colId xmlns:a16="http://schemas.microsoft.com/office/drawing/2014/main" val="4281390794"/>
                    </a:ext>
                  </a:extLst>
                </a:gridCol>
                <a:gridCol w="381518">
                  <a:extLst>
                    <a:ext uri="{9D8B030D-6E8A-4147-A177-3AD203B41FA5}">
                      <a16:colId xmlns:a16="http://schemas.microsoft.com/office/drawing/2014/main" val="4122394241"/>
                    </a:ext>
                  </a:extLst>
                </a:gridCol>
                <a:gridCol w="381518">
                  <a:extLst>
                    <a:ext uri="{9D8B030D-6E8A-4147-A177-3AD203B41FA5}">
                      <a16:colId xmlns:a16="http://schemas.microsoft.com/office/drawing/2014/main" val="3044676000"/>
                    </a:ext>
                  </a:extLst>
                </a:gridCol>
                <a:gridCol w="381518">
                  <a:extLst>
                    <a:ext uri="{9D8B030D-6E8A-4147-A177-3AD203B41FA5}">
                      <a16:colId xmlns:a16="http://schemas.microsoft.com/office/drawing/2014/main" val="833140843"/>
                    </a:ext>
                  </a:extLst>
                </a:gridCol>
                <a:gridCol w="381518">
                  <a:extLst>
                    <a:ext uri="{9D8B030D-6E8A-4147-A177-3AD203B41FA5}">
                      <a16:colId xmlns:a16="http://schemas.microsoft.com/office/drawing/2014/main" val="2990444891"/>
                    </a:ext>
                  </a:extLst>
                </a:gridCol>
                <a:gridCol w="381518">
                  <a:extLst>
                    <a:ext uri="{9D8B030D-6E8A-4147-A177-3AD203B41FA5}">
                      <a16:colId xmlns:a16="http://schemas.microsoft.com/office/drawing/2014/main" val="709712905"/>
                    </a:ext>
                  </a:extLst>
                </a:gridCol>
                <a:gridCol w="381518">
                  <a:extLst>
                    <a:ext uri="{9D8B030D-6E8A-4147-A177-3AD203B41FA5}">
                      <a16:colId xmlns:a16="http://schemas.microsoft.com/office/drawing/2014/main" val="3640000359"/>
                    </a:ext>
                  </a:extLst>
                </a:gridCol>
                <a:gridCol w="381518">
                  <a:extLst>
                    <a:ext uri="{9D8B030D-6E8A-4147-A177-3AD203B41FA5}">
                      <a16:colId xmlns:a16="http://schemas.microsoft.com/office/drawing/2014/main" val="3465652792"/>
                    </a:ext>
                  </a:extLst>
                </a:gridCol>
                <a:gridCol w="63587">
                  <a:extLst>
                    <a:ext uri="{9D8B030D-6E8A-4147-A177-3AD203B41FA5}">
                      <a16:colId xmlns:a16="http://schemas.microsoft.com/office/drawing/2014/main" val="806071599"/>
                    </a:ext>
                  </a:extLst>
                </a:gridCol>
                <a:gridCol w="595878">
                  <a:extLst>
                    <a:ext uri="{9D8B030D-6E8A-4147-A177-3AD203B41FA5}">
                      <a16:colId xmlns:a16="http://schemas.microsoft.com/office/drawing/2014/main" val="543095973"/>
                    </a:ext>
                  </a:extLst>
                </a:gridCol>
              </a:tblGrid>
              <a:tr h="576807">
                <a:tc>
                  <a:txBody>
                    <a:bodyPr/>
                    <a:lstStyle/>
                    <a:p>
                      <a:pPr algn="ctr" fontAlgn="ctr"/>
                      <a:r>
                        <a:rPr lang="en-IN" sz="800" b="1" i="0" u="none" strike="noStrike">
                          <a:solidFill>
                            <a:srgbClr val="000000"/>
                          </a:solidFill>
                          <a:effectLst/>
                          <a:latin typeface="Calibri" panose="020F0502020204030204" pitchFamily="34" charset="0"/>
                        </a:rPr>
                        <a:t>ln_city_cat</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Applied Count</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Approval Rate</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others</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dirty="0">
                          <a:solidFill>
                            <a:srgbClr val="000000"/>
                          </a:solidFill>
                          <a:effectLst/>
                          <a:latin typeface="Calibri" panose="020F0502020204030204" pitchFamily="34" charset="0"/>
                        </a:rPr>
                        <a:t>city of </a:t>
                      </a:r>
                      <a:r>
                        <a:rPr lang="en-IN" sz="800" b="1" i="0" u="none" strike="noStrike" dirty="0" err="1">
                          <a:solidFill>
                            <a:srgbClr val="000000"/>
                          </a:solidFill>
                          <a:effectLst/>
                          <a:latin typeface="Calibri" panose="020F0502020204030204" pitchFamily="34" charset="0"/>
                        </a:rPr>
                        <a:t>caloocan</a:t>
                      </a:r>
                      <a:endParaRPr lang="en-IN" sz="800" b="1" i="0" u="none" strike="noStrike" dirty="0">
                        <a:solidFill>
                          <a:srgbClr val="000000"/>
                        </a:solidFill>
                        <a:effectLst/>
                        <a:latin typeface="Calibri" panose="020F0502020204030204" pitchFamily="34" charset="0"/>
                      </a:endParaRP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quezon city</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taguig</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antipolo</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dirty="0">
                          <a:solidFill>
                            <a:srgbClr val="000000"/>
                          </a:solidFill>
                          <a:effectLst/>
                          <a:latin typeface="Calibri" panose="020F0502020204030204" pitchFamily="34" charset="0"/>
                        </a:rPr>
                        <a:t>city of </a:t>
                      </a:r>
                      <a:r>
                        <a:rPr lang="en-IN" sz="800" b="1" i="0" u="none" strike="noStrike" dirty="0" err="1">
                          <a:solidFill>
                            <a:srgbClr val="000000"/>
                          </a:solidFill>
                          <a:effectLst/>
                          <a:latin typeface="Calibri" panose="020F0502020204030204" pitchFamily="34" charset="0"/>
                        </a:rPr>
                        <a:t>mandaluyong</a:t>
                      </a:r>
                      <a:endParaRPr lang="en-IN" sz="800" b="1" i="0" u="none" strike="noStrike" dirty="0">
                        <a:solidFill>
                          <a:srgbClr val="000000"/>
                        </a:solidFill>
                        <a:effectLst/>
                        <a:latin typeface="Calibri" panose="020F0502020204030204" pitchFamily="34" charset="0"/>
                      </a:endParaRP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san jose del monte</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valenzuela</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rodriguez montalban</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dasmarinas</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binangonan</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dirty="0">
                          <a:solidFill>
                            <a:srgbClr val="000000"/>
                          </a:solidFill>
                          <a:effectLst/>
                          <a:latin typeface="Calibri" panose="020F0502020204030204" pitchFamily="34" charset="0"/>
                        </a:rPr>
                        <a:t>city of </a:t>
                      </a:r>
                      <a:r>
                        <a:rPr lang="en-IN" sz="800" b="1" i="0" u="none" strike="noStrike" dirty="0" err="1">
                          <a:solidFill>
                            <a:srgbClr val="000000"/>
                          </a:solidFill>
                          <a:effectLst/>
                          <a:latin typeface="Calibri" panose="020F0502020204030204" pitchFamily="34" charset="0"/>
                        </a:rPr>
                        <a:t>muntinlupa</a:t>
                      </a:r>
                      <a:endParaRPr lang="en-IN" sz="800" b="1" i="0" u="none" strike="noStrike" dirty="0">
                        <a:solidFill>
                          <a:srgbClr val="000000"/>
                        </a:solidFill>
                        <a:effectLst/>
                        <a:latin typeface="Calibri" panose="020F0502020204030204" pitchFamily="34" charset="0"/>
                      </a:endParaRP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makati</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calamba</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cebu city</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pasig</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malabon</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santa rosa</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tanza</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general trias</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city of marikina</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silang</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lapu lapu city</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trece martires city</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san pablo city</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rosario</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1"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800" b="1" i="0" u="none" strike="noStrike">
                          <a:solidFill>
                            <a:srgbClr val="000000"/>
                          </a:solidFill>
                          <a:effectLst/>
                          <a:latin typeface="Calibri" panose="020F0502020204030204" pitchFamily="34" charset="0"/>
                        </a:rPr>
                        <a:t>Avg. Demo Score</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342033"/>
                  </a:ext>
                </a:extLst>
              </a:tr>
              <a:tr h="324875">
                <a:tc>
                  <a:txBody>
                    <a:bodyPr/>
                    <a:lstStyle/>
                    <a:p>
                      <a:pPr algn="ctr" fontAlgn="ctr"/>
                      <a:r>
                        <a:rPr lang="en-IN" sz="800" b="0" i="0" u="none" strike="noStrike">
                          <a:solidFill>
                            <a:srgbClr val="000000"/>
                          </a:solidFill>
                          <a:effectLst/>
                          <a:latin typeface="Calibri" panose="020F0502020204030204" pitchFamily="34" charset="0"/>
                        </a:rPr>
                        <a:t>2024-08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25,136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60.0%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F1F1F1"/>
                          </a:solidFill>
                          <a:effectLst/>
                          <a:latin typeface="Calibri" panose="020F0502020204030204" pitchFamily="34" charset="0"/>
                        </a:rPr>
                        <a:t>55.5%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4.9%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ctr" fontAlgn="ctr"/>
                      <a:r>
                        <a:rPr lang="en-IN" sz="800" b="0" i="0" u="none" strike="noStrike">
                          <a:solidFill>
                            <a:srgbClr val="000000"/>
                          </a:solidFill>
                          <a:effectLst/>
                          <a:latin typeface="Calibri" panose="020F0502020204030204" pitchFamily="34" charset="0"/>
                        </a:rPr>
                        <a:t>4.4%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3.7%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683"/>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dirty="0">
                          <a:solidFill>
                            <a:srgbClr val="F1F1F1"/>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800" b="0" i="0" u="none" strike="noStrike">
                          <a:solidFill>
                            <a:srgbClr val="F1F1F1"/>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BC57C"/>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ctr"/>
                      <a:r>
                        <a:rPr lang="en-IN" sz="800" b="0" i="0" u="none" strike="noStrike" dirty="0">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891953"/>
                  </a:ext>
                </a:extLst>
              </a:tr>
              <a:tr h="324875">
                <a:tc>
                  <a:txBody>
                    <a:bodyPr/>
                    <a:lstStyle/>
                    <a:p>
                      <a:pPr algn="ctr" fontAlgn="ctr"/>
                      <a:r>
                        <a:rPr lang="en-IN" sz="800" b="0" i="0" u="none" strike="noStrike">
                          <a:solidFill>
                            <a:srgbClr val="000000"/>
                          </a:solidFill>
                          <a:effectLst/>
                          <a:latin typeface="Calibri" panose="020F0502020204030204" pitchFamily="34" charset="0"/>
                        </a:rPr>
                        <a:t>2024-09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25,284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F1F1F1"/>
                          </a:solidFill>
                          <a:effectLst/>
                          <a:latin typeface="Calibri" panose="020F0502020204030204" pitchFamily="34" charset="0"/>
                        </a:rPr>
                        <a:t>56.0%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r>
                        <a:rPr lang="en-IN" sz="800" b="0" i="0" u="none" strike="noStrike">
                          <a:solidFill>
                            <a:srgbClr val="000000"/>
                          </a:solidFill>
                          <a:effectLst/>
                          <a:latin typeface="Calibri" panose="020F0502020204030204" pitchFamily="34" charset="0"/>
                        </a:rPr>
                        <a:t>4.7%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r>
                        <a:rPr lang="en-IN" sz="800" b="0" i="0" u="none" strike="noStrike">
                          <a:solidFill>
                            <a:srgbClr val="000000"/>
                          </a:solidFill>
                          <a:effectLst/>
                          <a:latin typeface="Calibri" panose="020F0502020204030204" pitchFamily="34" charset="0"/>
                        </a:rPr>
                        <a:t>3.9%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182"/>
                    </a:solidFill>
                  </a:tcPr>
                </a:tc>
                <a:tc>
                  <a:txBody>
                    <a:bodyPr/>
                    <a:lstStyle/>
                    <a:p>
                      <a:pPr algn="ctr" fontAlgn="ctr"/>
                      <a:r>
                        <a:rPr lang="en-IN" sz="800" b="0" i="0" u="none" strike="noStrike">
                          <a:solidFill>
                            <a:srgbClr val="000000"/>
                          </a:solidFill>
                          <a:effectLst/>
                          <a:latin typeface="Calibri" panose="020F0502020204030204" pitchFamily="34" charset="0"/>
                        </a:rPr>
                        <a:t>3.3%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800" b="0" i="0" u="none" strike="noStrike">
                          <a:solidFill>
                            <a:srgbClr val="F1F1F1"/>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C77D"/>
                    </a:solidFill>
                  </a:tcPr>
                </a:tc>
                <a:tc>
                  <a:txBody>
                    <a:bodyPr/>
                    <a:lstStyle/>
                    <a:p>
                      <a:pPr algn="ctr" fontAlgn="ctr"/>
                      <a:r>
                        <a:rPr lang="en-IN" sz="800" b="0" i="0" u="none" strike="noStrike">
                          <a:solidFill>
                            <a:srgbClr val="F1F1F1"/>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170"/>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A7D"/>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577"/>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7BF7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101562"/>
                  </a:ext>
                </a:extLst>
              </a:tr>
              <a:tr h="324875">
                <a:tc>
                  <a:txBody>
                    <a:bodyPr/>
                    <a:lstStyle/>
                    <a:p>
                      <a:pPr algn="ctr" fontAlgn="ctr"/>
                      <a:r>
                        <a:rPr lang="en-IN" sz="800" b="0" i="0" u="none" strike="noStrike">
                          <a:solidFill>
                            <a:srgbClr val="000000"/>
                          </a:solidFill>
                          <a:effectLst/>
                          <a:latin typeface="Calibri" panose="020F0502020204030204" pitchFamily="34" charset="0"/>
                        </a:rPr>
                        <a:t>2024-10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23,980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58.9%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F1F1F1"/>
                          </a:solidFill>
                          <a:effectLst/>
                          <a:latin typeface="Calibri" panose="020F0502020204030204" pitchFamily="34" charset="0"/>
                        </a:rPr>
                        <a:t>55.8%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r>
                        <a:rPr lang="en-IN" sz="800" b="0" i="0" u="none" strike="noStrike">
                          <a:solidFill>
                            <a:srgbClr val="000000"/>
                          </a:solidFill>
                          <a:effectLst/>
                          <a:latin typeface="Calibri" panose="020F0502020204030204" pitchFamily="34" charset="0"/>
                        </a:rPr>
                        <a:t>4.7%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r>
                        <a:rPr lang="en-IN" sz="800" b="0" i="0" u="none" strike="noStrike">
                          <a:solidFill>
                            <a:srgbClr val="000000"/>
                          </a:solidFill>
                          <a:effectLst/>
                          <a:latin typeface="Calibri" panose="020F0502020204030204" pitchFamily="34" charset="0"/>
                        </a:rPr>
                        <a:t>3.8%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r>
                        <a:rPr lang="en-IN" sz="800" b="0" i="0" u="none" strike="noStrike">
                          <a:solidFill>
                            <a:srgbClr val="000000"/>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C47C"/>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F82"/>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4BE7B"/>
                    </a:solidFill>
                  </a:tcPr>
                </a:tc>
                <a:tc>
                  <a:txBody>
                    <a:bodyPr/>
                    <a:lstStyle/>
                    <a:p>
                      <a:pPr algn="ctr" fontAlgn="ctr"/>
                      <a:r>
                        <a:rPr lang="en-IN" sz="800" b="0" i="0" u="none" strike="noStrike">
                          <a:solidFill>
                            <a:srgbClr val="F1F1F1"/>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46D"/>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0CB7E"/>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971"/>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E082"/>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0.8%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4931986"/>
                  </a:ext>
                </a:extLst>
              </a:tr>
              <a:tr h="324875">
                <a:tc>
                  <a:txBody>
                    <a:bodyPr/>
                    <a:lstStyle/>
                    <a:p>
                      <a:pPr algn="ctr" fontAlgn="ctr"/>
                      <a:r>
                        <a:rPr lang="en-IN" sz="800" b="0" i="0" u="none" strike="noStrike">
                          <a:solidFill>
                            <a:srgbClr val="000000"/>
                          </a:solidFill>
                          <a:effectLst/>
                          <a:latin typeface="Calibri" panose="020F0502020204030204" pitchFamily="34" charset="0"/>
                        </a:rPr>
                        <a:t>2024-11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24,399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56.4%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674"/>
                    </a:solidFill>
                  </a:tcPr>
                </a:tc>
                <a:tc>
                  <a:txBody>
                    <a:bodyPr/>
                    <a:lstStyle/>
                    <a:p>
                      <a:pPr algn="ctr" fontAlgn="ctr"/>
                      <a:r>
                        <a:rPr lang="en-IN" sz="800" b="0" i="0" u="none" strike="noStrike">
                          <a:solidFill>
                            <a:srgbClr val="000000"/>
                          </a:solidFill>
                          <a:effectLst/>
                          <a:latin typeface="Calibri" panose="020F0502020204030204" pitchFamily="34" charset="0"/>
                        </a:rPr>
                        <a:t>4.9%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4.0%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800" b="0" i="0" u="none" strike="noStrike">
                          <a:solidFill>
                            <a:srgbClr val="000000"/>
                          </a:solidFill>
                          <a:effectLst/>
                          <a:latin typeface="Calibri" panose="020F0502020204030204" pitchFamily="34" charset="0"/>
                        </a:rPr>
                        <a:t>3.1%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r>
                        <a:rPr lang="en-IN" sz="800" b="0" i="0" u="none" strike="noStrike">
                          <a:solidFill>
                            <a:srgbClr val="F1F1F1"/>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6CD7E"/>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D580"/>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379"/>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4C87D"/>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F75"/>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76E"/>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774"/>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9739548"/>
                  </a:ext>
                </a:extLst>
              </a:tr>
              <a:tr h="324875">
                <a:tc>
                  <a:txBody>
                    <a:bodyPr/>
                    <a:lstStyle/>
                    <a:p>
                      <a:pPr algn="ctr" fontAlgn="ctr"/>
                      <a:r>
                        <a:rPr lang="en-IN" sz="800" b="0" i="0" u="none" strike="noStrike">
                          <a:solidFill>
                            <a:srgbClr val="000000"/>
                          </a:solidFill>
                          <a:effectLst/>
                          <a:latin typeface="Calibri" panose="020F0502020204030204" pitchFamily="34" charset="0"/>
                        </a:rPr>
                        <a:t>2024-12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48,407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57.6%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B7E"/>
                    </a:solidFill>
                  </a:tcPr>
                </a:tc>
                <a:tc>
                  <a:txBody>
                    <a:bodyPr/>
                    <a:lstStyle/>
                    <a:p>
                      <a:pPr algn="ctr" fontAlgn="ctr"/>
                      <a:r>
                        <a:rPr lang="en-IN" sz="800" b="0" i="0" u="none" strike="noStrike">
                          <a:solidFill>
                            <a:srgbClr val="000000"/>
                          </a:solidFill>
                          <a:effectLst/>
                          <a:latin typeface="Calibri" panose="020F0502020204030204" pitchFamily="34" charset="0"/>
                        </a:rPr>
                        <a:t>4.3%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800" b="0" i="0" u="none" strike="noStrike">
                          <a:solidFill>
                            <a:srgbClr val="000000"/>
                          </a:solidFill>
                          <a:effectLst/>
                          <a:latin typeface="Calibri" panose="020F0502020204030204" pitchFamily="34" charset="0"/>
                        </a:rPr>
                        <a:t>3.5%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r>
                        <a:rPr lang="en-IN" sz="800" b="0" i="0" u="none" strike="noStrike">
                          <a:solidFill>
                            <a:srgbClr val="000000"/>
                          </a:solidFill>
                          <a:effectLst/>
                          <a:latin typeface="Calibri" panose="020F0502020204030204" pitchFamily="34" charset="0"/>
                        </a:rPr>
                        <a:t>2.8%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D7B"/>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800" b="0" i="0" u="none" strike="noStrike">
                          <a:solidFill>
                            <a:srgbClr val="F1F1F1"/>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D07F"/>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C07B"/>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800" b="0" i="0" u="none" strike="noStrike">
                          <a:solidFill>
                            <a:srgbClr val="F1F1F1"/>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A84"/>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F72"/>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570"/>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FC27C"/>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589386"/>
                  </a:ext>
                </a:extLst>
              </a:tr>
              <a:tr h="324875">
                <a:tc>
                  <a:txBody>
                    <a:bodyPr/>
                    <a:lstStyle/>
                    <a:p>
                      <a:pPr algn="ctr" fontAlgn="ctr"/>
                      <a:r>
                        <a:rPr lang="en-IN" sz="800" b="0" i="0" u="none" strike="noStrike">
                          <a:solidFill>
                            <a:srgbClr val="000000"/>
                          </a:solidFill>
                          <a:effectLst/>
                          <a:latin typeface="Calibri" panose="020F0502020204030204" pitchFamily="34" charset="0"/>
                        </a:rPr>
                        <a:t>2025-01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23,044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58.1%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E81"/>
                    </a:solidFill>
                  </a:tcPr>
                </a:tc>
                <a:tc>
                  <a:txBody>
                    <a:bodyPr/>
                    <a:lstStyle/>
                    <a:p>
                      <a:pPr algn="ctr" fontAlgn="ctr"/>
                      <a:r>
                        <a:rPr lang="en-IN" sz="800" b="0" i="0" u="none" strike="noStrike">
                          <a:solidFill>
                            <a:srgbClr val="F1F1F1"/>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B6B"/>
                    </a:solidFill>
                  </a:tcPr>
                </a:tc>
                <a:tc>
                  <a:txBody>
                    <a:bodyPr/>
                    <a:lstStyle/>
                    <a:p>
                      <a:pPr algn="ctr" fontAlgn="ctr"/>
                      <a:r>
                        <a:rPr lang="en-IN" sz="800" b="0" i="0" u="none" strike="noStrike">
                          <a:solidFill>
                            <a:srgbClr val="000000"/>
                          </a:solidFill>
                          <a:effectLst/>
                          <a:latin typeface="Calibri" panose="020F0502020204030204" pitchFamily="34" charset="0"/>
                        </a:rPr>
                        <a:t>3.4%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C75"/>
                    </a:solidFill>
                  </a:tcPr>
                </a:tc>
                <a:tc>
                  <a:txBody>
                    <a:bodyPr/>
                    <a:lstStyle/>
                    <a:p>
                      <a:pPr algn="ctr" fontAlgn="ctr"/>
                      <a:r>
                        <a:rPr lang="en-IN" sz="800" b="0" i="0" u="none" strike="noStrike">
                          <a:solidFill>
                            <a:srgbClr val="F1F1F1"/>
                          </a:solidFill>
                          <a:effectLst/>
                          <a:latin typeface="Calibri" panose="020F0502020204030204" pitchFamily="34" charset="0"/>
                        </a:rPr>
                        <a:t>2.5%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17C"/>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DC17C"/>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E583"/>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683"/>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800" b="0" i="0" u="none" strike="noStrike">
                          <a:solidFill>
                            <a:srgbClr val="F1F1F1"/>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B81"/>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C07B"/>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D75"/>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9D27F"/>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5604650"/>
                  </a:ext>
                </a:extLst>
              </a:tr>
              <a:tr h="324875">
                <a:tc>
                  <a:txBody>
                    <a:bodyPr/>
                    <a:lstStyle/>
                    <a:p>
                      <a:pPr algn="ctr" fontAlgn="ctr"/>
                      <a:r>
                        <a:rPr lang="en-IN" sz="800" b="0" i="0" u="none" strike="noStrike">
                          <a:solidFill>
                            <a:srgbClr val="000000"/>
                          </a:solidFill>
                          <a:effectLst/>
                          <a:latin typeface="Calibri" panose="020F0502020204030204" pitchFamily="34" charset="0"/>
                        </a:rPr>
                        <a:t>2025-02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20,636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58.8%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800" b="0" i="0" u="none" strike="noStrike">
                          <a:solidFill>
                            <a:srgbClr val="000000"/>
                          </a:solidFill>
                          <a:effectLst/>
                          <a:latin typeface="Calibri" panose="020F0502020204030204" pitchFamily="34" charset="0"/>
                        </a:rPr>
                        <a:t>3.8%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473"/>
                    </a:solidFill>
                  </a:tcPr>
                </a:tc>
                <a:tc>
                  <a:txBody>
                    <a:bodyPr/>
                    <a:lstStyle/>
                    <a:p>
                      <a:pPr algn="ctr" fontAlgn="ctr"/>
                      <a:r>
                        <a:rPr lang="en-IN" sz="800" b="0" i="0" u="none" strike="noStrike">
                          <a:solidFill>
                            <a:srgbClr val="F1F1F1"/>
                          </a:solidFill>
                          <a:effectLst/>
                          <a:latin typeface="Calibri" panose="020F0502020204030204" pitchFamily="34" charset="0"/>
                        </a:rPr>
                        <a:t>3.1%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F1F1F1"/>
                          </a:solidFill>
                          <a:effectLst/>
                          <a:latin typeface="Calibri" panose="020F0502020204030204" pitchFamily="34" charset="0"/>
                        </a:rPr>
                        <a:t>2.5%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800" b="0" i="0" u="none" strike="noStrike">
                          <a:solidFill>
                            <a:srgbClr val="000000"/>
                          </a:solidFill>
                          <a:effectLst/>
                          <a:latin typeface="Calibri" panose="020F0502020204030204" pitchFamily="34" charset="0"/>
                        </a:rPr>
                        <a:t>2.3%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7C47C"/>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C27C"/>
                    </a:solidFill>
                  </a:tcPr>
                </a:tc>
                <a:tc>
                  <a:txBody>
                    <a:bodyPr/>
                    <a:lstStyle/>
                    <a:p>
                      <a:pPr algn="ctr" fontAlgn="ctr"/>
                      <a:r>
                        <a:rPr lang="en-IN" sz="800" b="0" i="0" u="none" strike="noStrike">
                          <a:solidFill>
                            <a:srgbClr val="F1F1F1"/>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E6F"/>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DF82"/>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58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1326430"/>
                  </a:ext>
                </a:extLst>
              </a:tr>
              <a:tr h="324875">
                <a:tc>
                  <a:txBody>
                    <a:bodyPr/>
                    <a:lstStyle/>
                    <a:p>
                      <a:pPr algn="ctr" fontAlgn="ctr"/>
                      <a:r>
                        <a:rPr lang="en-IN" sz="800" b="0" i="0" u="none" strike="noStrike">
                          <a:solidFill>
                            <a:srgbClr val="000000"/>
                          </a:solidFill>
                          <a:effectLst/>
                          <a:latin typeface="Calibri" panose="020F0502020204030204" pitchFamily="34" charset="0"/>
                        </a:rPr>
                        <a:t>2025-03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25,000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DB81"/>
                    </a:solidFill>
                  </a:tcPr>
                </a:tc>
                <a:tc>
                  <a:txBody>
                    <a:bodyPr/>
                    <a:lstStyle/>
                    <a:p>
                      <a:pPr algn="ctr" fontAlgn="ctr"/>
                      <a:r>
                        <a:rPr lang="en-IN" sz="800" b="0" i="0" u="none" strike="noStrike">
                          <a:solidFill>
                            <a:srgbClr val="F1F1F1"/>
                          </a:solidFill>
                          <a:effectLst/>
                          <a:latin typeface="Calibri" panose="020F0502020204030204" pitchFamily="34" charset="0"/>
                        </a:rPr>
                        <a:t>3.8%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r>
                        <a:rPr lang="en-IN" sz="800" b="0" i="0" u="none" strike="noStrike">
                          <a:solidFill>
                            <a:srgbClr val="000000"/>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97D"/>
                    </a:solidFill>
                  </a:tcPr>
                </a:tc>
                <a:tc>
                  <a:txBody>
                    <a:bodyPr/>
                    <a:lstStyle/>
                    <a:p>
                      <a:pPr algn="ctr" fontAlgn="ctr"/>
                      <a:r>
                        <a:rPr lang="en-IN" sz="800" b="0" i="0" u="none" strike="noStrike">
                          <a:solidFill>
                            <a:srgbClr val="000000"/>
                          </a:solidFill>
                          <a:effectLst/>
                          <a:latin typeface="Calibri" panose="020F0502020204030204" pitchFamily="34" charset="0"/>
                        </a:rPr>
                        <a:t>2.7%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2DA81"/>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9C47C"/>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ctr" fontAlgn="ctr"/>
                      <a:r>
                        <a:rPr lang="en-IN" sz="800" b="0" i="0" u="none" strike="noStrike">
                          <a:solidFill>
                            <a:srgbClr val="F1F1F1"/>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570"/>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B84"/>
                    </a:solidFill>
                  </a:tcPr>
                </a:tc>
                <a:tc>
                  <a:txBody>
                    <a:bodyPr/>
                    <a:lstStyle/>
                    <a:p>
                      <a:pPr algn="ctr" fontAlgn="ctr"/>
                      <a:r>
                        <a:rPr lang="en-IN" sz="800" b="0" i="0" u="none" strike="noStrike">
                          <a:solidFill>
                            <a:srgbClr val="000000"/>
                          </a:solidFill>
                          <a:effectLst/>
                          <a:latin typeface="Calibri" panose="020F0502020204030204" pitchFamily="34" charset="0"/>
                        </a:rPr>
                        <a:t>0.6%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072"/>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D7E"/>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328056"/>
                  </a:ext>
                </a:extLst>
              </a:tr>
              <a:tr h="324875">
                <a:tc>
                  <a:txBody>
                    <a:bodyPr/>
                    <a:lstStyle/>
                    <a:p>
                      <a:pPr algn="ctr" fontAlgn="ctr"/>
                      <a:r>
                        <a:rPr lang="en-IN" sz="800" b="0" i="0" u="none" strike="noStrike">
                          <a:solidFill>
                            <a:srgbClr val="000000"/>
                          </a:solidFill>
                          <a:effectLst/>
                          <a:latin typeface="Calibri" panose="020F0502020204030204" pitchFamily="34" charset="0"/>
                        </a:rPr>
                        <a:t>2025-04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26,389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62.3%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ctr" fontAlgn="ctr"/>
                      <a:r>
                        <a:rPr lang="en-IN" sz="800" b="0" i="0" u="none" strike="noStrike">
                          <a:solidFill>
                            <a:srgbClr val="000000"/>
                          </a:solidFill>
                          <a:effectLst/>
                          <a:latin typeface="Calibri" panose="020F0502020204030204" pitchFamily="34" charset="0"/>
                        </a:rPr>
                        <a:t>3.8%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974"/>
                    </a:solidFill>
                  </a:tcPr>
                </a:tc>
                <a:tc>
                  <a:txBody>
                    <a:bodyPr/>
                    <a:lstStyle/>
                    <a:p>
                      <a:pPr algn="ctr" fontAlgn="ctr"/>
                      <a:r>
                        <a:rPr lang="en-IN" sz="800" b="0" i="0" u="none" strike="noStrike">
                          <a:solidFill>
                            <a:srgbClr val="000000"/>
                          </a:solidFill>
                          <a:effectLst/>
                          <a:latin typeface="Calibri" panose="020F0502020204030204" pitchFamily="34" charset="0"/>
                        </a:rPr>
                        <a:t>3.5%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800" b="0" i="0" u="none" strike="noStrike">
                          <a:solidFill>
                            <a:srgbClr val="000000"/>
                          </a:solidFill>
                          <a:effectLst/>
                          <a:latin typeface="Calibri" panose="020F0502020204030204" pitchFamily="34" charset="0"/>
                        </a:rPr>
                        <a:t>2.8%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AD780"/>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981"/>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780"/>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AD27F"/>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871"/>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84"/>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07F"/>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483"/>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F1F1F1"/>
                          </a:solidFill>
                          <a:effectLst/>
                          <a:latin typeface="Calibri" panose="020F0502020204030204" pitchFamily="34" charset="0"/>
                        </a:rPr>
                        <a:t>0.5%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5E382"/>
                    </a:solidFill>
                  </a:tcPr>
                </a:tc>
                <a:tc>
                  <a:txBody>
                    <a:bodyPr/>
                    <a:lstStyle/>
                    <a:p>
                      <a:pPr algn="ctr" fontAlgn="ctr"/>
                      <a:r>
                        <a:rPr lang="en-IN" sz="800" b="0" i="0" u="none" strike="noStrike">
                          <a:solidFill>
                            <a:srgbClr val="F1F1F1"/>
                          </a:solidFill>
                          <a:effectLst/>
                          <a:latin typeface="Calibri" panose="020F0502020204030204" pitchFamily="34" charset="0"/>
                        </a:rPr>
                        <a:t>0.8%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6594395"/>
                  </a:ext>
                </a:extLst>
              </a:tr>
              <a:tr h="324875">
                <a:tc>
                  <a:txBody>
                    <a:bodyPr/>
                    <a:lstStyle/>
                    <a:p>
                      <a:pPr algn="ctr" fontAlgn="ctr"/>
                      <a:r>
                        <a:rPr lang="en-IN" sz="800" b="0" i="0" u="none" strike="noStrike">
                          <a:solidFill>
                            <a:srgbClr val="000000"/>
                          </a:solidFill>
                          <a:effectLst/>
                          <a:latin typeface="Calibri" panose="020F0502020204030204" pitchFamily="34" charset="0"/>
                        </a:rPr>
                        <a:t>2025-05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26,406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BF7B"/>
                    </a:solidFill>
                  </a:tcPr>
                </a:tc>
                <a:tc>
                  <a:txBody>
                    <a:bodyPr/>
                    <a:lstStyle/>
                    <a:p>
                      <a:pPr algn="ctr" fontAlgn="ctr"/>
                      <a:r>
                        <a:rPr lang="en-IN" sz="800" b="0" i="0" u="none" strike="noStrike">
                          <a:solidFill>
                            <a:srgbClr val="F1F1F1"/>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r>
                        <a:rPr lang="en-IN" sz="800" b="0" i="0" u="none" strike="noStrike">
                          <a:solidFill>
                            <a:srgbClr val="F1F1F1"/>
                          </a:solidFill>
                          <a:effectLst/>
                          <a:latin typeface="Calibri" panose="020F0502020204030204" pitchFamily="34" charset="0"/>
                        </a:rPr>
                        <a:t>2.4%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2.4%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CC07B"/>
                    </a:solidFill>
                  </a:tcPr>
                </a:tc>
                <a:tc>
                  <a:txBody>
                    <a:bodyPr/>
                    <a:lstStyle/>
                    <a:p>
                      <a:pPr algn="ctr" fontAlgn="ctr"/>
                      <a:r>
                        <a:rPr lang="en-IN" sz="800" b="0" i="0" u="none" strike="noStrike">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F82"/>
                    </a:solidFill>
                  </a:tcPr>
                </a:tc>
                <a:tc>
                  <a:txBody>
                    <a:bodyPr/>
                    <a:lstStyle/>
                    <a:p>
                      <a:pPr algn="ctr" fontAlgn="ctr"/>
                      <a:r>
                        <a:rPr lang="en-IN" sz="800" b="0" i="0" u="none" strike="noStrike">
                          <a:solidFill>
                            <a:srgbClr val="F1F1F1"/>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r>
                        <a:rPr lang="en-IN" sz="800" b="0" i="0" u="none" strike="noStrike">
                          <a:solidFill>
                            <a:srgbClr val="F1F1F1"/>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E883"/>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683"/>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B6F"/>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777"/>
                    </a:solidFill>
                  </a:tcPr>
                </a:tc>
                <a:tc>
                  <a:txBody>
                    <a:bodyPr/>
                    <a:lstStyle/>
                    <a:p>
                      <a:pPr algn="ctr" fontAlgn="ctr"/>
                      <a:r>
                        <a:rPr lang="en-IN" sz="800" b="0" i="0" u="none" strike="noStrike">
                          <a:solidFill>
                            <a:srgbClr val="F1F1F1"/>
                          </a:solidFill>
                          <a:effectLst/>
                          <a:latin typeface="Calibri" panose="020F0502020204030204" pitchFamily="34" charset="0"/>
                        </a:rPr>
                        <a:t>0.4%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r>
                        <a:rPr lang="en-IN" sz="800" b="0" i="0" u="none" strike="noStrike">
                          <a:solidFill>
                            <a:srgbClr val="F1F1F1"/>
                          </a:solidFill>
                          <a:effectLst/>
                          <a:latin typeface="Calibri" panose="020F0502020204030204" pitchFamily="34" charset="0"/>
                        </a:rPr>
                        <a:t>0.7%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2193127"/>
                  </a:ext>
                </a:extLst>
              </a:tr>
              <a:tr h="324875">
                <a:tc>
                  <a:txBody>
                    <a:bodyPr/>
                    <a:lstStyle/>
                    <a:p>
                      <a:pPr algn="ctr" fontAlgn="ctr"/>
                      <a:r>
                        <a:rPr lang="en-IN" sz="800" b="0" i="0" u="none" strike="noStrike">
                          <a:solidFill>
                            <a:srgbClr val="000000"/>
                          </a:solidFill>
                          <a:effectLst/>
                          <a:latin typeface="Calibri" panose="020F0502020204030204" pitchFamily="34" charset="0"/>
                        </a:rPr>
                        <a:t>2025-06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22,903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65.3%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59.5%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D880"/>
                    </a:solidFill>
                  </a:tcPr>
                </a:tc>
                <a:tc>
                  <a:txBody>
                    <a:bodyPr/>
                    <a:lstStyle/>
                    <a:p>
                      <a:pPr algn="ctr" fontAlgn="ctr"/>
                      <a:r>
                        <a:rPr lang="en-IN" sz="800" b="0" i="0" u="none" strike="noStrike">
                          <a:solidFill>
                            <a:srgbClr val="000000"/>
                          </a:solidFill>
                          <a:effectLst/>
                          <a:latin typeface="Calibri" panose="020F0502020204030204" pitchFamily="34" charset="0"/>
                        </a:rPr>
                        <a:t>4.1%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17F"/>
                    </a:solidFill>
                  </a:tcPr>
                </a:tc>
                <a:tc>
                  <a:txBody>
                    <a:bodyPr/>
                    <a:lstStyle/>
                    <a:p>
                      <a:pPr algn="ctr" fontAlgn="ctr"/>
                      <a:r>
                        <a:rPr lang="en-IN" sz="800" b="0" i="0" u="none" strike="noStrike">
                          <a:solidFill>
                            <a:srgbClr val="000000"/>
                          </a:solidFill>
                          <a:effectLst/>
                          <a:latin typeface="Calibri" panose="020F0502020204030204" pitchFamily="34" charset="0"/>
                        </a:rPr>
                        <a:t>3.6%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87D"/>
                    </a:solidFill>
                  </a:tcPr>
                </a:tc>
                <a:tc>
                  <a:txBody>
                    <a:bodyPr/>
                    <a:lstStyle/>
                    <a:p>
                      <a:pPr algn="ctr" fontAlgn="ctr"/>
                      <a:r>
                        <a:rPr lang="en-IN" sz="800" b="0" i="0" u="none" strike="noStrike">
                          <a:solidFill>
                            <a:srgbClr val="F1F1F1"/>
                          </a:solidFill>
                          <a:effectLst/>
                          <a:latin typeface="Calibri" panose="020F0502020204030204" pitchFamily="34" charset="0"/>
                        </a:rPr>
                        <a:t>2.5%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C6F"/>
                    </a:solidFill>
                  </a:tcPr>
                </a:tc>
                <a:tc>
                  <a:txBody>
                    <a:bodyPr/>
                    <a:lstStyle/>
                    <a:p>
                      <a:pPr algn="ctr" fontAlgn="ctr"/>
                      <a:r>
                        <a:rPr lang="en-IN" sz="800" b="0" i="0" u="none" strike="noStrike">
                          <a:solidFill>
                            <a:srgbClr val="000000"/>
                          </a:solidFill>
                          <a:effectLst/>
                          <a:latin typeface="Calibri" panose="020F0502020204030204" pitchFamily="34" charset="0"/>
                        </a:rPr>
                        <a:t>2.4%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800" b="0" i="0" u="none" strike="noStrike" dirty="0">
                          <a:solidFill>
                            <a:srgbClr val="000000"/>
                          </a:solidFill>
                          <a:effectLst/>
                          <a:latin typeface="Calibri" panose="020F0502020204030204" pitchFamily="34" charset="0"/>
                        </a:rPr>
                        <a:t>2.1%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4D17F"/>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9DB81"/>
                    </a:solidFill>
                  </a:tcPr>
                </a:tc>
                <a:tc>
                  <a:txBody>
                    <a:bodyPr/>
                    <a:lstStyle/>
                    <a:p>
                      <a:pPr algn="ctr" fontAlgn="ctr"/>
                      <a:r>
                        <a:rPr lang="en-IN" sz="800" b="0" i="0" u="none" strike="noStrike">
                          <a:solidFill>
                            <a:srgbClr val="000000"/>
                          </a:solidFill>
                          <a:effectLst/>
                          <a:latin typeface="Calibri" panose="020F0502020204030204" pitchFamily="34" charset="0"/>
                        </a:rPr>
                        <a:t>1.6%</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376"/>
                    </a:solidFill>
                  </a:tcPr>
                </a:tc>
                <a:tc>
                  <a:txBody>
                    <a:bodyPr/>
                    <a:lstStyle/>
                    <a:p>
                      <a:pPr algn="ctr" fontAlgn="ctr"/>
                      <a:r>
                        <a:rPr lang="en-IN" sz="800" b="0" i="0" u="none" strike="noStrike">
                          <a:solidFill>
                            <a:srgbClr val="000000"/>
                          </a:solidFill>
                          <a:effectLst/>
                          <a:latin typeface="Calibri" panose="020F0502020204030204" pitchFamily="34" charset="0"/>
                        </a:rPr>
                        <a:t>1.7%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r>
                        <a:rPr lang="en-IN" sz="800" b="0" i="0" u="none" strike="noStrike">
                          <a:solidFill>
                            <a:srgbClr val="F1F1F1"/>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D17F"/>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A84"/>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DE81"/>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800" b="0" i="0" u="none" strike="noStrike">
                          <a:solidFill>
                            <a:srgbClr val="F1F1F1"/>
                          </a:solidFill>
                          <a:effectLst/>
                          <a:latin typeface="Calibri" panose="020F0502020204030204" pitchFamily="34" charset="0"/>
                        </a:rPr>
                        <a:t>0.4%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26D"/>
                    </a:solidFill>
                  </a:tcPr>
                </a:tc>
                <a:tc>
                  <a:txBody>
                    <a:bodyPr/>
                    <a:lstStyle/>
                    <a:p>
                      <a:pPr algn="ctr" fontAlgn="ctr"/>
                      <a:r>
                        <a:rPr lang="en-IN" sz="800" b="0" i="0" u="none" strike="noStrike">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ctr" fontAlgn="ctr"/>
                      <a:r>
                        <a:rPr lang="en-IN" sz="800" b="0" i="0" u="none" strike="noStrike">
                          <a:solidFill>
                            <a:srgbClr val="000000"/>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0D07F"/>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960127"/>
                  </a:ext>
                </a:extLst>
              </a:tr>
              <a:tr h="324875">
                <a:tc>
                  <a:txBody>
                    <a:bodyPr/>
                    <a:lstStyle/>
                    <a:p>
                      <a:pPr algn="ctr" fontAlgn="ctr"/>
                      <a:r>
                        <a:rPr lang="en-IN" sz="800" b="0" i="0" u="none" strike="noStrike">
                          <a:solidFill>
                            <a:srgbClr val="000000"/>
                          </a:solidFill>
                          <a:effectLst/>
                          <a:latin typeface="Calibri" panose="020F0502020204030204" pitchFamily="34" charset="0"/>
                        </a:rPr>
                        <a:t>2025-07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16,160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64.7%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Calibri" panose="020F0502020204030204" pitchFamily="34" charset="0"/>
                        </a:rPr>
                        <a:t>61.2%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3.8%</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800" b="0" i="0" u="none" strike="noStrike">
                          <a:solidFill>
                            <a:srgbClr val="F1F1F1"/>
                          </a:solidFill>
                          <a:effectLst/>
                          <a:latin typeface="Calibri" panose="020F0502020204030204" pitchFamily="34" charset="0"/>
                        </a:rPr>
                        <a:t>3.3%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771"/>
                    </a:solidFill>
                  </a:tcPr>
                </a:tc>
                <a:tc>
                  <a:txBody>
                    <a:bodyPr/>
                    <a:lstStyle/>
                    <a:p>
                      <a:pPr algn="ctr" fontAlgn="ctr"/>
                      <a:r>
                        <a:rPr lang="en-IN" sz="800" b="0" i="0" u="none" strike="noStrike">
                          <a:solidFill>
                            <a:srgbClr val="F1F1F1"/>
                          </a:solidFill>
                          <a:effectLst/>
                          <a:latin typeface="Calibri" panose="020F0502020204030204" pitchFamily="34" charset="0"/>
                        </a:rPr>
                        <a:t>2.5%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270"/>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r>
                        <a:rPr lang="en-IN" sz="800" b="0" i="0" u="none" strike="noStrike">
                          <a:solidFill>
                            <a:srgbClr val="000000"/>
                          </a:solidFill>
                          <a:effectLst/>
                          <a:latin typeface="Calibri" panose="020F0502020204030204" pitchFamily="34" charset="0"/>
                        </a:rPr>
                        <a:t>1.9%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800" b="0" i="0" u="none" strike="noStrike">
                          <a:solidFill>
                            <a:srgbClr val="000000"/>
                          </a:solidFill>
                          <a:effectLst/>
                          <a:latin typeface="Calibri" panose="020F0502020204030204" pitchFamily="34" charset="0"/>
                        </a:rPr>
                        <a:t>2.0%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r>
                        <a:rPr lang="en-IN" sz="800" b="0" i="0" u="none" strike="noStrike">
                          <a:solidFill>
                            <a:srgbClr val="000000"/>
                          </a:solidFill>
                          <a:effectLst/>
                          <a:latin typeface="Calibri" panose="020F0502020204030204" pitchFamily="34" charset="0"/>
                        </a:rPr>
                        <a:t>2.2%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800" b="0" i="0" u="none" strike="noStrike">
                          <a:solidFill>
                            <a:srgbClr val="F1F1F1"/>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D6C"/>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800" b="0" i="0" u="none" strike="noStrike" dirty="0">
                          <a:solidFill>
                            <a:srgbClr val="000000"/>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800" b="0" i="0" u="none" strike="noStrike">
                          <a:solidFill>
                            <a:srgbClr val="F1F1F1"/>
                          </a:solidFill>
                          <a:effectLst/>
                          <a:latin typeface="Calibri" panose="020F0502020204030204" pitchFamily="34" charset="0"/>
                        </a:rPr>
                        <a:t>1.3%</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8470"/>
                    </a:solidFill>
                  </a:tcPr>
                </a:tc>
                <a:tc>
                  <a:txBody>
                    <a:bodyPr/>
                    <a:lstStyle/>
                    <a:p>
                      <a:pPr algn="ctr" fontAlgn="ctr"/>
                      <a:r>
                        <a:rPr lang="en-IN" sz="800" b="0" i="0" u="none" strike="noStrike">
                          <a:solidFill>
                            <a:srgbClr val="000000"/>
                          </a:solidFill>
                          <a:effectLst/>
                          <a:latin typeface="Calibri" panose="020F0502020204030204" pitchFamily="34" charset="0"/>
                        </a:rPr>
                        <a:t>1.5%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BD37F"/>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56D"/>
                    </a:solidFill>
                  </a:tcPr>
                </a:tc>
                <a:tc>
                  <a:txBody>
                    <a:bodyPr/>
                    <a:lstStyle/>
                    <a:p>
                      <a:pPr algn="ctr" fontAlgn="ctr"/>
                      <a:r>
                        <a:rPr lang="en-IN" sz="800" b="0" i="0" u="none" strike="noStrike">
                          <a:solidFill>
                            <a:srgbClr val="F1F1F1"/>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877"/>
                    </a:solidFill>
                  </a:tcPr>
                </a:tc>
                <a:tc>
                  <a:txBody>
                    <a:bodyPr/>
                    <a:lstStyle/>
                    <a:p>
                      <a:pPr algn="ctr" fontAlgn="ctr"/>
                      <a:r>
                        <a:rPr lang="en-IN" sz="800" b="0" i="0" u="none" strike="noStrike">
                          <a:solidFill>
                            <a:srgbClr val="F1F1F1"/>
                          </a:solidFill>
                          <a:effectLst/>
                          <a:latin typeface="Calibri" panose="020F0502020204030204" pitchFamily="34" charset="0"/>
                        </a:rPr>
                        <a:t>1.0%</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C6C"/>
                    </a:solidFill>
                  </a:tcPr>
                </a:tc>
                <a:tc>
                  <a:txBody>
                    <a:bodyPr/>
                    <a:lstStyle/>
                    <a:p>
                      <a:pPr algn="ctr" fontAlgn="ctr"/>
                      <a:r>
                        <a:rPr lang="en-IN" sz="800" b="0" i="0" u="none" strike="noStrike">
                          <a:solidFill>
                            <a:srgbClr val="000000"/>
                          </a:solidFill>
                          <a:effectLst/>
                          <a:latin typeface="Calibri" panose="020F0502020204030204" pitchFamily="34" charset="0"/>
                        </a:rPr>
                        <a:t>1.4%</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DC57C"/>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9D780"/>
                    </a:solidFill>
                  </a:tcPr>
                </a:tc>
                <a:tc>
                  <a:txBody>
                    <a:bodyPr/>
                    <a:lstStyle/>
                    <a:p>
                      <a:pPr algn="ctr" fontAlgn="ctr"/>
                      <a:r>
                        <a:rPr lang="en-IN" sz="800" b="0" i="0" u="none" strike="noStrike">
                          <a:solidFill>
                            <a:srgbClr val="F1F1F1"/>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800" b="0" i="0" u="none" strike="noStrike">
                          <a:solidFill>
                            <a:srgbClr val="000000"/>
                          </a:solidFill>
                          <a:effectLst/>
                          <a:latin typeface="Calibri" panose="020F0502020204030204" pitchFamily="34" charset="0"/>
                        </a:rPr>
                        <a:t>1.2%</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800" b="0" i="0" u="none" strike="noStrike">
                          <a:solidFill>
                            <a:srgbClr val="F1F1F1"/>
                          </a:solidFill>
                          <a:effectLst/>
                          <a:latin typeface="Calibri" panose="020F0502020204030204" pitchFamily="34" charset="0"/>
                        </a:rPr>
                        <a:t>0.5%</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800" b="0" i="0" u="none" strike="noStrike">
                          <a:solidFill>
                            <a:srgbClr val="000000"/>
                          </a:solidFill>
                          <a:effectLst/>
                          <a:latin typeface="Calibri" panose="020F0502020204030204" pitchFamily="34" charset="0"/>
                        </a:rPr>
                        <a:t>1.1%</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800" b="0" i="0" u="none" strike="noStrike">
                          <a:solidFill>
                            <a:srgbClr val="000000"/>
                          </a:solidFill>
                          <a:effectLst/>
                          <a:latin typeface="Calibri" panose="020F0502020204030204" pitchFamily="34" charset="0"/>
                        </a:rPr>
                        <a:t>0.9%</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r>
                        <a:rPr lang="en-IN" sz="800" b="0" i="0" u="none" strike="noStrike">
                          <a:solidFill>
                            <a:srgbClr val="F1F1F1"/>
                          </a:solidFill>
                          <a:effectLst/>
                          <a:latin typeface="Calibri" panose="020F0502020204030204" pitchFamily="34" charset="0"/>
                        </a:rPr>
                        <a:t>0.7%</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800" b="0" i="0" u="none" strike="noStrike">
                          <a:solidFill>
                            <a:srgbClr val="000000"/>
                          </a:solidFill>
                          <a:effectLst/>
                          <a:latin typeface="Calibri" panose="020F0502020204030204" pitchFamily="34" charset="0"/>
                        </a:rPr>
                        <a:t> </a:t>
                      </a:r>
                    </a:p>
                  </a:txBody>
                  <a:tcPr marL="3527" marR="3527" marT="352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8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5689554"/>
                  </a:ext>
                </a:extLst>
              </a:tr>
            </a:tbl>
          </a:graphicData>
        </a:graphic>
      </p:graphicFrame>
    </p:spTree>
    <p:extLst>
      <p:ext uri="{BB962C8B-B14F-4D97-AF65-F5344CB8AC3E}">
        <p14:creationId xmlns:p14="http://schemas.microsoft.com/office/powerpoint/2010/main" val="314467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A09-B824-534A-948F-1A9D34743CEA}"/>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CAE8F6A6-BF00-8B39-53C6-80EEBC39E47F}"/>
              </a:ext>
            </a:extLst>
          </p:cNvPr>
          <p:cNvSpPr txBox="1">
            <a:spLocks/>
          </p:cNvSpPr>
          <p:nvPr/>
        </p:nvSpPr>
        <p:spPr>
          <a:xfrm>
            <a:off x="261738" y="139443"/>
            <a:ext cx="3881505" cy="587749"/>
          </a:xfrm>
          <a:prstGeom prst="rect">
            <a:avLst/>
          </a:prstGeom>
        </p:spPr>
        <p:txBody>
          <a:bodyPr vert="horz" lIns="0" tIns="0" rIns="0" bIns="0" rtlCol="0" anchor="t">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800" dirty="0"/>
              <a:t>Inter-Correlation ( 15 feat )</a:t>
            </a:r>
            <a:endParaRPr lang="en-US" sz="2800" dirty="0"/>
          </a:p>
        </p:txBody>
      </p:sp>
      <p:sp>
        <p:nvSpPr>
          <p:cNvPr id="4" name="Rectangle 3">
            <a:extLst>
              <a:ext uri="{FF2B5EF4-FFF2-40B4-BE49-F238E27FC236}">
                <a16:creationId xmlns:a16="http://schemas.microsoft.com/office/drawing/2014/main" id="{AB7C490F-F312-C946-2C7C-F00A9B394618}"/>
              </a:ext>
            </a:extLst>
          </p:cNvPr>
          <p:cNvSpPr/>
          <p:nvPr/>
        </p:nvSpPr>
        <p:spPr>
          <a:xfrm>
            <a:off x="474245" y="1143025"/>
            <a:ext cx="3543712" cy="38826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panose="020B0604020202020204" pitchFamily="34" charset="0"/>
              <a:buChar char="•"/>
            </a:pPr>
            <a:endParaRPr lang="en-US" sz="1200">
              <a:solidFill>
                <a:schemeClr val="tx1"/>
              </a:solidFill>
            </a:endParaRPr>
          </a:p>
        </p:txBody>
      </p:sp>
      <p:sp>
        <p:nvSpPr>
          <p:cNvPr id="5" name="TextBox 4">
            <a:extLst>
              <a:ext uri="{FF2B5EF4-FFF2-40B4-BE49-F238E27FC236}">
                <a16:creationId xmlns:a16="http://schemas.microsoft.com/office/drawing/2014/main" id="{C8BB0F38-3DA7-57D3-2B20-F9874E0AEA0F}"/>
              </a:ext>
            </a:extLst>
          </p:cNvPr>
          <p:cNvSpPr txBox="1"/>
          <p:nvPr/>
        </p:nvSpPr>
        <p:spPr>
          <a:xfrm>
            <a:off x="356877" y="1280620"/>
            <a:ext cx="3869137"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dirty="0"/>
              <a:t>From the correlation plot, we can see that the highest correlation is between </a:t>
            </a:r>
            <a:r>
              <a:rPr lang="en-US" sz="1400" b="1" dirty="0" err="1"/>
              <a:t>ln_age</a:t>
            </a:r>
            <a:r>
              <a:rPr lang="en-US" sz="1400" b="1" dirty="0"/>
              <a:t> </a:t>
            </a:r>
            <a:r>
              <a:rPr lang="en-US" sz="1400" dirty="0"/>
              <a:t>and </a:t>
            </a:r>
            <a:r>
              <a:rPr lang="en-US" sz="1400" b="1" dirty="0" err="1"/>
              <a:t>ln_marital_status</a:t>
            </a:r>
            <a:r>
              <a:rPr lang="en-US" sz="1400" dirty="0"/>
              <a:t>, at 46%, followed by </a:t>
            </a:r>
            <a:r>
              <a:rPr lang="en-US" sz="1400" b="1" dirty="0" err="1"/>
              <a:t>ln_age</a:t>
            </a:r>
            <a:r>
              <a:rPr lang="en-US" sz="1400" dirty="0"/>
              <a:t> and </a:t>
            </a:r>
            <a:r>
              <a:rPr lang="en-US" sz="1400" b="1" dirty="0"/>
              <a:t>ln_ref2_type</a:t>
            </a:r>
            <a:r>
              <a:rPr lang="en-US" sz="1400" dirty="0"/>
              <a:t> at 30%. </a:t>
            </a:r>
          </a:p>
          <a:p>
            <a:pPr marL="171450" indent="-171450">
              <a:buFont typeface="Arial"/>
              <a:buChar char="•"/>
            </a:pPr>
            <a:endParaRPr lang="en-US" sz="1400" dirty="0"/>
          </a:p>
          <a:p>
            <a:pPr marL="171450" indent="-171450">
              <a:buFont typeface="Arial"/>
              <a:buChar char="•"/>
            </a:pPr>
            <a:r>
              <a:rPr lang="en-US" sz="1400" dirty="0"/>
              <a:t>These are the maximum correlations observed, and no other feature pairs show particularly high values. </a:t>
            </a:r>
          </a:p>
          <a:p>
            <a:pPr marL="171450" indent="-171450">
              <a:buFont typeface="Arial"/>
              <a:buChar char="•"/>
            </a:pPr>
            <a:endParaRPr lang="en-US" sz="1400" dirty="0"/>
          </a:p>
          <a:p>
            <a:pPr marL="171450" indent="-171450">
              <a:buFont typeface="Arial"/>
              <a:buChar char="•"/>
            </a:pPr>
            <a:r>
              <a:rPr lang="en-US" sz="1400" dirty="0"/>
              <a:t>The numbers in the plot indicate how strongly two features are related — values close to 1 suggest a strong positive correlation (both features increase together), </a:t>
            </a:r>
          </a:p>
          <a:p>
            <a:pPr marL="171450" indent="-171450">
              <a:buFont typeface="Arial"/>
              <a:buChar char="•"/>
            </a:pPr>
            <a:endParaRPr lang="en-US" sz="1400" dirty="0"/>
          </a:p>
          <a:p>
            <a:pPr marL="171450" indent="-171450">
              <a:buFont typeface="Arial"/>
              <a:buChar char="•"/>
            </a:pPr>
            <a:r>
              <a:rPr lang="en-US" sz="1400" dirty="0"/>
              <a:t>while values close to -1 imply a strong negative correlation (one increases while the other decreases). </a:t>
            </a:r>
          </a:p>
        </p:txBody>
      </p:sp>
      <p:sp>
        <p:nvSpPr>
          <p:cNvPr id="7" name="Slide Number Placeholder 1">
            <a:extLst>
              <a:ext uri="{FF2B5EF4-FFF2-40B4-BE49-F238E27FC236}">
                <a16:creationId xmlns:a16="http://schemas.microsoft.com/office/drawing/2014/main" id="{2E026F84-65BF-E6AB-BF44-EC79DE93027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a:t>
            </a:fld>
            <a:endParaRPr lang="en-PH"/>
          </a:p>
        </p:txBody>
      </p:sp>
      <p:pic>
        <p:nvPicPr>
          <p:cNvPr id="6" name="Picture 5">
            <a:extLst>
              <a:ext uri="{FF2B5EF4-FFF2-40B4-BE49-F238E27FC236}">
                <a16:creationId xmlns:a16="http://schemas.microsoft.com/office/drawing/2014/main" id="{576824D1-AC85-0430-A3C2-E4C04CF62EA7}"/>
              </a:ext>
            </a:extLst>
          </p:cNvPr>
          <p:cNvPicPr>
            <a:picLocks noChangeAspect="1"/>
          </p:cNvPicPr>
          <p:nvPr/>
        </p:nvPicPr>
        <p:blipFill>
          <a:blip r:embed="rId3"/>
          <a:stretch>
            <a:fillRect/>
          </a:stretch>
        </p:blipFill>
        <p:spPr>
          <a:xfrm>
            <a:off x="4343382" y="0"/>
            <a:ext cx="7848619" cy="6858000"/>
          </a:xfrm>
          <a:prstGeom prst="rect">
            <a:avLst/>
          </a:prstGeom>
        </p:spPr>
      </p:pic>
    </p:spTree>
    <p:extLst>
      <p:ext uri="{BB962C8B-B14F-4D97-AF65-F5344CB8AC3E}">
        <p14:creationId xmlns:p14="http://schemas.microsoft.com/office/powerpoint/2010/main" val="2202862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17779-E1D7-C7E7-7C85-E33F7E47D72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3BAEA396-D538-BDF1-44C6-8A541AA8E7C5}"/>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13: </a:t>
            </a:r>
            <a:r>
              <a:rPr lang="en-IN" sz="2500" dirty="0" err="1">
                <a:ea typeface="+mj-lt"/>
                <a:cs typeface="+mj-lt"/>
              </a:rPr>
              <a:t>ln_city_cat</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7EB7EE6C-16B2-88ED-214D-1A60FE3A987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70</a:t>
            </a:fld>
            <a:endParaRPr lang="en-PH"/>
          </a:p>
        </p:txBody>
      </p:sp>
      <p:pic>
        <p:nvPicPr>
          <p:cNvPr id="4" name="Picture 3">
            <a:extLst>
              <a:ext uri="{FF2B5EF4-FFF2-40B4-BE49-F238E27FC236}">
                <a16:creationId xmlns:a16="http://schemas.microsoft.com/office/drawing/2014/main" id="{D7097668-250D-0E06-822E-2643D7145376}"/>
              </a:ext>
            </a:extLst>
          </p:cNvPr>
          <p:cNvPicPr>
            <a:picLocks noChangeAspect="1"/>
          </p:cNvPicPr>
          <p:nvPr/>
        </p:nvPicPr>
        <p:blipFill>
          <a:blip r:embed="rId2"/>
          <a:stretch>
            <a:fillRect/>
          </a:stretch>
        </p:blipFill>
        <p:spPr>
          <a:xfrm>
            <a:off x="1282370" y="831044"/>
            <a:ext cx="9420225" cy="3714750"/>
          </a:xfrm>
          <a:prstGeom prst="rect">
            <a:avLst/>
          </a:prstGeom>
        </p:spPr>
      </p:pic>
      <p:sp>
        <p:nvSpPr>
          <p:cNvPr id="7" name="TextBox 6">
            <a:extLst>
              <a:ext uri="{FF2B5EF4-FFF2-40B4-BE49-F238E27FC236}">
                <a16:creationId xmlns:a16="http://schemas.microsoft.com/office/drawing/2014/main" id="{D5A1ABA2-0706-8CD6-40DB-330F65038DB0}"/>
              </a:ext>
            </a:extLst>
          </p:cNvPr>
          <p:cNvSpPr txBox="1"/>
          <p:nvPr/>
        </p:nvSpPr>
        <p:spPr>
          <a:xfrm>
            <a:off x="1782112" y="4875948"/>
            <a:ext cx="8323603" cy="100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during the baseline period (Aug 2024 to Jan 2025) stayed consistently low, below 0.01.</a:t>
            </a:r>
          </a:p>
          <a:p>
            <a:pPr marL="285750" indent="-285750">
              <a:spcAft>
                <a:spcPts val="1200"/>
              </a:spcAft>
              <a:buFont typeface="Arial" panose="020B0604020202020204" pitchFamily="34" charset="0"/>
              <a:buChar char="•"/>
            </a:pPr>
            <a:r>
              <a:rPr lang="en-US" sz="1300" dirty="0">
                <a:ea typeface="+mn-lt"/>
                <a:cs typeface="+mn-lt"/>
              </a:rPr>
              <a:t>A steady increase was seen during the Test/OOT period (Feb to Jul 2025), peaking at ~0.035 in May 2025.</a:t>
            </a:r>
          </a:p>
          <a:p>
            <a:pPr marL="285750" indent="-285750">
              <a:spcAft>
                <a:spcPts val="1200"/>
              </a:spcAft>
              <a:buFont typeface="Arial" panose="020B0604020202020204" pitchFamily="34" charset="0"/>
              <a:buChar char="•"/>
            </a:pPr>
            <a:r>
              <a:rPr lang="en-US" sz="1300" dirty="0">
                <a:ea typeface="+mn-lt"/>
                <a:cs typeface="+mn-lt"/>
              </a:rPr>
              <a:t>All CSI values remained well below the 0.1 threshold, indicating no evidence of significant data drift.</a:t>
            </a:r>
            <a:endParaRPr lang="en-US" sz="1300" dirty="0"/>
          </a:p>
        </p:txBody>
      </p:sp>
    </p:spTree>
    <p:extLst>
      <p:ext uri="{BB962C8B-B14F-4D97-AF65-F5344CB8AC3E}">
        <p14:creationId xmlns:p14="http://schemas.microsoft.com/office/powerpoint/2010/main" val="394346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6038-36B3-3EF6-67ED-A61B0153A05F}"/>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904A1EA8-566C-154F-55F6-BB055FB63155}"/>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14: </a:t>
            </a:r>
            <a:r>
              <a:rPr lang="en-IN" sz="2500" dirty="0" err="1">
                <a:ea typeface="+mj-lt"/>
                <a:cs typeface="+mj-lt"/>
              </a:rPr>
              <a:t>ln_brand_bin</a:t>
            </a:r>
            <a:r>
              <a:rPr lang="en-IN" sz="2500" dirty="0">
                <a:ea typeface="+mj-lt"/>
                <a:cs typeface="+mj-lt"/>
              </a:rPr>
              <a:t> ( 1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23FDE192-5257-E787-7656-FF90CE5D57D8}"/>
              </a:ext>
            </a:extLst>
          </p:cNvPr>
          <p:cNvSpPr txBox="1"/>
          <p:nvPr/>
        </p:nvSpPr>
        <p:spPr>
          <a:xfrm>
            <a:off x="296235" y="536581"/>
            <a:ext cx="8427433" cy="292388"/>
          </a:xfrm>
          <a:prstGeom prst="rect">
            <a:avLst/>
          </a:prstGeom>
          <a:noFill/>
        </p:spPr>
        <p:txBody>
          <a:bodyPr wrap="square" rtlCol="0">
            <a:spAutoFit/>
          </a:bodyPr>
          <a:lstStyle/>
          <a:p>
            <a:r>
              <a:rPr lang="en-US" sz="1300" dirty="0"/>
              <a:t>This feature captures the mobile brand used during the loan application.</a:t>
            </a:r>
            <a:endParaRPr lang="en-IN" sz="1300" dirty="0"/>
          </a:p>
        </p:txBody>
      </p:sp>
      <p:sp>
        <p:nvSpPr>
          <p:cNvPr id="13" name="Slide Number Placeholder 1">
            <a:extLst>
              <a:ext uri="{FF2B5EF4-FFF2-40B4-BE49-F238E27FC236}">
                <a16:creationId xmlns:a16="http://schemas.microsoft.com/office/drawing/2014/main" id="{8B4678B5-3CA2-77A5-861D-41FDE0D4D796}"/>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71</a:t>
            </a:fld>
            <a:endParaRPr lang="en-PH"/>
          </a:p>
        </p:txBody>
      </p:sp>
      <p:pic>
        <p:nvPicPr>
          <p:cNvPr id="3" name="Picture 2">
            <a:extLst>
              <a:ext uri="{FF2B5EF4-FFF2-40B4-BE49-F238E27FC236}">
                <a16:creationId xmlns:a16="http://schemas.microsoft.com/office/drawing/2014/main" id="{7CF09623-00FA-656F-F10E-861C6558312B}"/>
              </a:ext>
            </a:extLst>
          </p:cNvPr>
          <p:cNvPicPr>
            <a:picLocks noChangeAspect="1"/>
          </p:cNvPicPr>
          <p:nvPr/>
        </p:nvPicPr>
        <p:blipFill>
          <a:blip r:embed="rId2"/>
          <a:stretch>
            <a:fillRect/>
          </a:stretch>
        </p:blipFill>
        <p:spPr>
          <a:xfrm>
            <a:off x="296235" y="828969"/>
            <a:ext cx="6095939" cy="5535051"/>
          </a:xfrm>
          <a:prstGeom prst="rect">
            <a:avLst/>
          </a:prstGeom>
        </p:spPr>
      </p:pic>
      <p:pic>
        <p:nvPicPr>
          <p:cNvPr id="5" name="Picture 4">
            <a:extLst>
              <a:ext uri="{FF2B5EF4-FFF2-40B4-BE49-F238E27FC236}">
                <a16:creationId xmlns:a16="http://schemas.microsoft.com/office/drawing/2014/main" id="{13F0CC56-5CC8-5CA3-F7C9-F97EEFE468A6}"/>
              </a:ext>
            </a:extLst>
          </p:cNvPr>
          <p:cNvPicPr>
            <a:picLocks noChangeAspect="1"/>
          </p:cNvPicPr>
          <p:nvPr/>
        </p:nvPicPr>
        <p:blipFill>
          <a:blip r:embed="rId3"/>
          <a:stretch>
            <a:fillRect/>
          </a:stretch>
        </p:blipFill>
        <p:spPr>
          <a:xfrm>
            <a:off x="6547450" y="2265405"/>
            <a:ext cx="5458246" cy="2988082"/>
          </a:xfrm>
          <a:prstGeom prst="rect">
            <a:avLst/>
          </a:prstGeom>
        </p:spPr>
      </p:pic>
    </p:spTree>
    <p:extLst>
      <p:ext uri="{BB962C8B-B14F-4D97-AF65-F5344CB8AC3E}">
        <p14:creationId xmlns:p14="http://schemas.microsoft.com/office/powerpoint/2010/main" val="895225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17553-5EEE-C951-8DFC-6590DE0755DB}"/>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B990B753-1177-C95B-5B3D-99E6067FEC2F}"/>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D8E65127-6B36-0154-92C1-74440C649866}"/>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14: </a:t>
            </a:r>
            <a:r>
              <a:rPr lang="en-IN" sz="2500" dirty="0" err="1">
                <a:ea typeface="+mj-lt"/>
                <a:cs typeface="+mj-lt"/>
              </a:rPr>
              <a:t>ln_brand_bin</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7748E8B6-2A5F-D7A4-1806-FC4A1C87EFB2}"/>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72</a:t>
            </a:fld>
            <a:endParaRPr lang="en-PH"/>
          </a:p>
        </p:txBody>
      </p:sp>
      <p:sp>
        <p:nvSpPr>
          <p:cNvPr id="5" name="Rectangle 4">
            <a:extLst>
              <a:ext uri="{FF2B5EF4-FFF2-40B4-BE49-F238E27FC236}">
                <a16:creationId xmlns:a16="http://schemas.microsoft.com/office/drawing/2014/main" id="{F51C7148-164F-0235-52E5-4333C9CBEEAB}"/>
              </a:ext>
            </a:extLst>
          </p:cNvPr>
          <p:cNvSpPr/>
          <p:nvPr/>
        </p:nvSpPr>
        <p:spPr>
          <a:xfrm>
            <a:off x="534826" y="1521339"/>
            <a:ext cx="3390193"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model leverages this feature well; red and blue lines generally follow similar trends.</a:t>
            </a:r>
          </a:p>
          <a:p>
            <a:pPr marL="285750" indent="-285750">
              <a:spcAft>
                <a:spcPts val="1200"/>
              </a:spcAft>
              <a:buFont typeface="Arial" panose="020B0604020202020204" pitchFamily="34" charset="0"/>
              <a:buChar char="•"/>
            </a:pPr>
            <a:r>
              <a:rPr lang="en-US" sz="1300" dirty="0">
                <a:solidFill>
                  <a:srgbClr val="000000"/>
                </a:solidFill>
              </a:rPr>
              <a:t>A clear separation from the purple line (substituted prediction) shows that the feature adds discriminatory power.</a:t>
            </a:r>
          </a:p>
          <a:p>
            <a:pPr marL="285750" indent="-285750">
              <a:spcAft>
                <a:spcPts val="1200"/>
              </a:spcAft>
              <a:buFont typeface="Arial" panose="020B0604020202020204" pitchFamily="34" charset="0"/>
              <a:buChar char="•"/>
            </a:pPr>
            <a:r>
              <a:rPr lang="en-US" sz="1300" dirty="0">
                <a:solidFill>
                  <a:srgbClr val="000000"/>
                </a:solidFill>
              </a:rPr>
              <a:t>Green bars show moderately balanced distribution, though some bins have considerably more data.</a:t>
            </a:r>
          </a:p>
          <a:p>
            <a:pPr marL="285750" indent="-285750">
              <a:spcAft>
                <a:spcPts val="1200"/>
              </a:spcAft>
              <a:buFont typeface="Arial" panose="020B0604020202020204" pitchFamily="34" charset="0"/>
              <a:buChar char="•"/>
            </a:pPr>
            <a:r>
              <a:rPr lang="en-US" sz="1300" dirty="0">
                <a:solidFill>
                  <a:srgbClr val="000000"/>
                </a:solidFill>
              </a:rPr>
              <a:t>Target rate generally declines with increasing bin values, reflecting risk separation.</a:t>
            </a:r>
            <a:endParaRPr lang="en-GB" sz="1300" dirty="0">
              <a:solidFill>
                <a:srgbClr val="000000"/>
              </a:solidFill>
            </a:endParaRPr>
          </a:p>
        </p:txBody>
      </p:sp>
      <p:pic>
        <p:nvPicPr>
          <p:cNvPr id="2" name="Picture 1">
            <a:extLst>
              <a:ext uri="{FF2B5EF4-FFF2-40B4-BE49-F238E27FC236}">
                <a16:creationId xmlns:a16="http://schemas.microsoft.com/office/drawing/2014/main" id="{62E2304D-1233-F45E-2F98-A6E5369AC987}"/>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7" name="Picture 6">
            <a:extLst>
              <a:ext uri="{FF2B5EF4-FFF2-40B4-BE49-F238E27FC236}">
                <a16:creationId xmlns:a16="http://schemas.microsoft.com/office/drawing/2014/main" id="{E9AC6DDC-B957-FE9C-2B44-32C6C260B152}"/>
              </a:ext>
            </a:extLst>
          </p:cNvPr>
          <p:cNvPicPr>
            <a:picLocks noChangeAspect="1"/>
          </p:cNvPicPr>
          <p:nvPr/>
        </p:nvPicPr>
        <p:blipFill>
          <a:blip r:embed="rId3"/>
          <a:stretch>
            <a:fillRect/>
          </a:stretch>
        </p:blipFill>
        <p:spPr>
          <a:xfrm>
            <a:off x="4071668" y="1386029"/>
            <a:ext cx="8120332" cy="5471971"/>
          </a:xfrm>
          <a:prstGeom prst="rect">
            <a:avLst/>
          </a:prstGeom>
        </p:spPr>
      </p:pic>
    </p:spTree>
    <p:extLst>
      <p:ext uri="{BB962C8B-B14F-4D97-AF65-F5344CB8AC3E}">
        <p14:creationId xmlns:p14="http://schemas.microsoft.com/office/powerpoint/2010/main" val="691765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47C8F-A71F-37C4-339E-D191C8B42C60}"/>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E919561D-290B-055B-B0DC-D927C2408FB3}"/>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14: </a:t>
            </a:r>
            <a:r>
              <a:rPr lang="en-IN" sz="2500" dirty="0" err="1">
                <a:ea typeface="+mj-lt"/>
                <a:cs typeface="+mj-lt"/>
              </a:rPr>
              <a:t>ln_brand_bin</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2493A220-0380-2C50-CC4F-9D0F7476DEEE}"/>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73</a:t>
            </a:fld>
            <a:endParaRPr lang="en-PH"/>
          </a:p>
        </p:txBody>
      </p:sp>
      <p:sp>
        <p:nvSpPr>
          <p:cNvPr id="2" name="TextBox 1">
            <a:extLst>
              <a:ext uri="{FF2B5EF4-FFF2-40B4-BE49-F238E27FC236}">
                <a16:creationId xmlns:a16="http://schemas.microsoft.com/office/drawing/2014/main" id="{EAF987F2-A552-48CA-34C4-FC98ECCAA24C}"/>
              </a:ext>
            </a:extLst>
          </p:cNvPr>
          <p:cNvSpPr txBox="1"/>
          <p:nvPr/>
        </p:nvSpPr>
        <p:spPr>
          <a:xfrm>
            <a:off x="554080" y="4878166"/>
            <a:ext cx="10453225" cy="120032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Leading brands “Vivo” and “Oppo” show a slow and steady decline from ~18% to ~15.5% by Jul 2025, indicating a gradual shift in device preference.</a:t>
            </a:r>
          </a:p>
          <a:p>
            <a:pPr marL="285750" indent="-285750">
              <a:spcAft>
                <a:spcPts val="1200"/>
              </a:spcAft>
              <a:buFont typeface="Arial" panose="020B0604020202020204" pitchFamily="34" charset="0"/>
              <a:buChar char="•"/>
            </a:pPr>
            <a:r>
              <a:rPr lang="en-US" sz="1300" dirty="0"/>
              <a:t>Mid-tier brands like “Samsung”, “</a:t>
            </a:r>
            <a:r>
              <a:rPr lang="en-US" sz="1300" dirty="0" err="1"/>
              <a:t>Infinix</a:t>
            </a:r>
            <a:r>
              <a:rPr lang="en-US" sz="1300" dirty="0"/>
              <a:t>”, and “Apple” grow steadily, with Apple increasing from 8.7% to 11.5%, reflecting rising usage among applicants.</a:t>
            </a:r>
          </a:p>
          <a:p>
            <a:pPr marL="285750" indent="-285750">
              <a:spcAft>
                <a:spcPts val="1200"/>
              </a:spcAft>
              <a:buFont typeface="Arial" panose="020B0604020202020204" pitchFamily="34" charset="0"/>
              <a:buChar char="•"/>
            </a:pPr>
            <a:r>
              <a:rPr lang="en-US" sz="1300" dirty="0"/>
              <a:t>All brand segments shift gradually without volatility, and “missing” stays at 0% throughout—confirming high data quality and feature stability.</a:t>
            </a:r>
            <a:endParaRPr lang="en-IN" sz="1300" dirty="0"/>
          </a:p>
        </p:txBody>
      </p:sp>
      <p:graphicFrame>
        <p:nvGraphicFramePr>
          <p:cNvPr id="3" name="Table 2">
            <a:extLst>
              <a:ext uri="{FF2B5EF4-FFF2-40B4-BE49-F238E27FC236}">
                <a16:creationId xmlns:a16="http://schemas.microsoft.com/office/drawing/2014/main" id="{0F546AA6-8FCB-4D16-8D0D-6FA58A691097}"/>
              </a:ext>
            </a:extLst>
          </p:cNvPr>
          <p:cNvGraphicFramePr>
            <a:graphicFrameLocks noGrp="1"/>
          </p:cNvGraphicFramePr>
          <p:nvPr>
            <p:extLst>
              <p:ext uri="{D42A27DB-BD31-4B8C-83A1-F6EECF244321}">
                <p14:modId xmlns:p14="http://schemas.microsoft.com/office/powerpoint/2010/main" val="649154419"/>
              </p:ext>
            </p:extLst>
          </p:nvPr>
        </p:nvGraphicFramePr>
        <p:xfrm>
          <a:off x="449300" y="687172"/>
          <a:ext cx="11386137" cy="3936588"/>
        </p:xfrm>
        <a:graphic>
          <a:graphicData uri="http://schemas.openxmlformats.org/drawingml/2006/table">
            <a:tbl>
              <a:tblPr/>
              <a:tblGrid>
                <a:gridCol w="956594">
                  <a:extLst>
                    <a:ext uri="{9D8B030D-6E8A-4147-A177-3AD203B41FA5}">
                      <a16:colId xmlns:a16="http://schemas.microsoft.com/office/drawing/2014/main" val="3582362965"/>
                    </a:ext>
                  </a:extLst>
                </a:gridCol>
                <a:gridCol w="637730">
                  <a:extLst>
                    <a:ext uri="{9D8B030D-6E8A-4147-A177-3AD203B41FA5}">
                      <a16:colId xmlns:a16="http://schemas.microsoft.com/office/drawing/2014/main" val="1869585513"/>
                    </a:ext>
                  </a:extLst>
                </a:gridCol>
                <a:gridCol w="637730">
                  <a:extLst>
                    <a:ext uri="{9D8B030D-6E8A-4147-A177-3AD203B41FA5}">
                      <a16:colId xmlns:a16="http://schemas.microsoft.com/office/drawing/2014/main" val="1935139013"/>
                    </a:ext>
                  </a:extLst>
                </a:gridCol>
                <a:gridCol w="637730">
                  <a:extLst>
                    <a:ext uri="{9D8B030D-6E8A-4147-A177-3AD203B41FA5}">
                      <a16:colId xmlns:a16="http://schemas.microsoft.com/office/drawing/2014/main" val="4209979218"/>
                    </a:ext>
                  </a:extLst>
                </a:gridCol>
                <a:gridCol w="637730">
                  <a:extLst>
                    <a:ext uri="{9D8B030D-6E8A-4147-A177-3AD203B41FA5}">
                      <a16:colId xmlns:a16="http://schemas.microsoft.com/office/drawing/2014/main" val="345480484"/>
                    </a:ext>
                  </a:extLst>
                </a:gridCol>
                <a:gridCol w="637730">
                  <a:extLst>
                    <a:ext uri="{9D8B030D-6E8A-4147-A177-3AD203B41FA5}">
                      <a16:colId xmlns:a16="http://schemas.microsoft.com/office/drawing/2014/main" val="3547505133"/>
                    </a:ext>
                  </a:extLst>
                </a:gridCol>
                <a:gridCol w="637730">
                  <a:extLst>
                    <a:ext uri="{9D8B030D-6E8A-4147-A177-3AD203B41FA5}">
                      <a16:colId xmlns:a16="http://schemas.microsoft.com/office/drawing/2014/main" val="189685191"/>
                    </a:ext>
                  </a:extLst>
                </a:gridCol>
                <a:gridCol w="637730">
                  <a:extLst>
                    <a:ext uri="{9D8B030D-6E8A-4147-A177-3AD203B41FA5}">
                      <a16:colId xmlns:a16="http://schemas.microsoft.com/office/drawing/2014/main" val="2961332821"/>
                    </a:ext>
                  </a:extLst>
                </a:gridCol>
                <a:gridCol w="637730">
                  <a:extLst>
                    <a:ext uri="{9D8B030D-6E8A-4147-A177-3AD203B41FA5}">
                      <a16:colId xmlns:a16="http://schemas.microsoft.com/office/drawing/2014/main" val="125156973"/>
                    </a:ext>
                  </a:extLst>
                </a:gridCol>
                <a:gridCol w="637730">
                  <a:extLst>
                    <a:ext uri="{9D8B030D-6E8A-4147-A177-3AD203B41FA5}">
                      <a16:colId xmlns:a16="http://schemas.microsoft.com/office/drawing/2014/main" val="933860424"/>
                    </a:ext>
                  </a:extLst>
                </a:gridCol>
                <a:gridCol w="637730">
                  <a:extLst>
                    <a:ext uri="{9D8B030D-6E8A-4147-A177-3AD203B41FA5}">
                      <a16:colId xmlns:a16="http://schemas.microsoft.com/office/drawing/2014/main" val="32744031"/>
                    </a:ext>
                  </a:extLst>
                </a:gridCol>
                <a:gridCol w="637730">
                  <a:extLst>
                    <a:ext uri="{9D8B030D-6E8A-4147-A177-3AD203B41FA5}">
                      <a16:colId xmlns:a16="http://schemas.microsoft.com/office/drawing/2014/main" val="2325493352"/>
                    </a:ext>
                  </a:extLst>
                </a:gridCol>
                <a:gridCol w="637730">
                  <a:extLst>
                    <a:ext uri="{9D8B030D-6E8A-4147-A177-3AD203B41FA5}">
                      <a16:colId xmlns:a16="http://schemas.microsoft.com/office/drawing/2014/main" val="4128102164"/>
                    </a:ext>
                  </a:extLst>
                </a:gridCol>
                <a:gridCol w="637730">
                  <a:extLst>
                    <a:ext uri="{9D8B030D-6E8A-4147-A177-3AD203B41FA5}">
                      <a16:colId xmlns:a16="http://schemas.microsoft.com/office/drawing/2014/main" val="715165410"/>
                    </a:ext>
                  </a:extLst>
                </a:gridCol>
                <a:gridCol w="637730">
                  <a:extLst>
                    <a:ext uri="{9D8B030D-6E8A-4147-A177-3AD203B41FA5}">
                      <a16:colId xmlns:a16="http://schemas.microsoft.com/office/drawing/2014/main" val="1486412383"/>
                    </a:ext>
                  </a:extLst>
                </a:gridCol>
                <a:gridCol w="637730">
                  <a:extLst>
                    <a:ext uri="{9D8B030D-6E8A-4147-A177-3AD203B41FA5}">
                      <a16:colId xmlns:a16="http://schemas.microsoft.com/office/drawing/2014/main" val="2481836853"/>
                    </a:ext>
                  </a:extLst>
                </a:gridCol>
                <a:gridCol w="106289">
                  <a:extLst>
                    <a:ext uri="{9D8B030D-6E8A-4147-A177-3AD203B41FA5}">
                      <a16:colId xmlns:a16="http://schemas.microsoft.com/office/drawing/2014/main" val="4046594790"/>
                    </a:ext>
                  </a:extLst>
                </a:gridCol>
                <a:gridCol w="757304">
                  <a:extLst>
                    <a:ext uri="{9D8B030D-6E8A-4147-A177-3AD203B41FA5}">
                      <a16:colId xmlns:a16="http://schemas.microsoft.com/office/drawing/2014/main" val="1488919069"/>
                    </a:ext>
                  </a:extLst>
                </a:gridCol>
              </a:tblGrid>
              <a:tr h="545064">
                <a:tc>
                  <a:txBody>
                    <a:bodyPr/>
                    <a:lstStyle/>
                    <a:p>
                      <a:pPr algn="ctr" fontAlgn="ctr"/>
                      <a:r>
                        <a:rPr lang="en-IN" sz="1000" b="1" i="0" u="none" strike="noStrike">
                          <a:solidFill>
                            <a:srgbClr val="000000"/>
                          </a:solidFill>
                          <a:effectLst/>
                          <a:latin typeface="Calibri" panose="020F0502020204030204" pitchFamily="34" charset="0"/>
                        </a:rPr>
                        <a:t>ln_brand_bin</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vivo</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oppo</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realme</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samsung</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infinix</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apple</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redmi</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tecno</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honor</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others</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itel</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huawei</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missing</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198239"/>
                  </a:ext>
                </a:extLst>
              </a:tr>
              <a:tr h="282627">
                <a:tc>
                  <a:txBody>
                    <a:bodyPr/>
                    <a:lstStyle/>
                    <a:p>
                      <a:pPr algn="ctr" fontAlgn="ctr"/>
                      <a:r>
                        <a:rPr lang="en-IN" sz="1000" b="0" i="0" u="none" strike="noStrike">
                          <a:solidFill>
                            <a:srgbClr val="000000"/>
                          </a:solidFill>
                          <a:effectLst/>
                          <a:latin typeface="Calibri" panose="020F0502020204030204" pitchFamily="34" charset="0"/>
                        </a:rPr>
                        <a:t>2024-08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18.0%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EC67D"/>
                    </a:solidFill>
                  </a:tcPr>
                </a:tc>
                <a:tc>
                  <a:txBody>
                    <a:bodyPr/>
                    <a:lstStyle/>
                    <a:p>
                      <a:pPr algn="ctr" fontAlgn="ctr"/>
                      <a:r>
                        <a:rPr lang="en-IN" sz="1000" b="0" i="0" u="none" strike="noStrike">
                          <a:solidFill>
                            <a:srgbClr val="000000"/>
                          </a:solidFill>
                          <a:effectLst/>
                          <a:latin typeface="Calibri" panose="020F0502020204030204" pitchFamily="34" charset="0"/>
                        </a:rPr>
                        <a:t>18.5%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13.9%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F7E"/>
                    </a:solidFill>
                  </a:tcPr>
                </a:tc>
                <a:tc>
                  <a:txBody>
                    <a:bodyPr/>
                    <a:lstStyle/>
                    <a:p>
                      <a:pPr algn="ctr" fontAlgn="ctr"/>
                      <a:r>
                        <a:rPr lang="en-IN" sz="1000" b="0" i="0" u="none" strike="noStrike">
                          <a:solidFill>
                            <a:srgbClr val="000000"/>
                          </a:solidFill>
                          <a:effectLst/>
                          <a:latin typeface="Calibri" panose="020F0502020204030204" pitchFamily="34" charset="0"/>
                        </a:rPr>
                        <a:t>11.4%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282"/>
                    </a:solidFill>
                  </a:tcPr>
                </a:tc>
                <a:tc>
                  <a:txBody>
                    <a:bodyPr/>
                    <a:lstStyle/>
                    <a:p>
                      <a:pPr algn="ctr" fontAlgn="ctr"/>
                      <a:r>
                        <a:rPr lang="en-IN" sz="1000" b="0" i="0" u="none" strike="noStrike">
                          <a:solidFill>
                            <a:srgbClr val="F1F1F1"/>
                          </a:solidFill>
                          <a:effectLst/>
                          <a:latin typeface="Calibri" panose="020F0502020204030204" pitchFamily="34" charset="0"/>
                        </a:rPr>
                        <a:t>8.9%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8.7%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000000"/>
                          </a:solidFill>
                          <a:effectLst/>
                          <a:latin typeface="Calibri" panose="020F0502020204030204" pitchFamily="34" charset="0"/>
                        </a:rPr>
                        <a:t>6.5%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r>
                        <a:rPr lang="en-IN" sz="1000" b="0" i="0" u="none" strike="noStrike">
                          <a:solidFill>
                            <a:srgbClr val="F1F1F1"/>
                          </a:solidFill>
                          <a:effectLst/>
                          <a:latin typeface="Calibri" panose="020F0502020204030204" pitchFamily="34" charset="0"/>
                        </a:rPr>
                        <a:t>5.9%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r>
                        <a:rPr lang="en-IN" sz="1000" b="0" i="0" u="none" strike="noStrike">
                          <a:solidFill>
                            <a:srgbClr val="F1F1F1"/>
                          </a:solidFill>
                          <a:effectLst/>
                          <a:latin typeface="Calibri" panose="020F0502020204030204" pitchFamily="34" charset="0"/>
                        </a:rPr>
                        <a:t>2.6%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27F"/>
                    </a:solidFill>
                  </a:tcPr>
                </a:tc>
                <a:tc>
                  <a:txBody>
                    <a:bodyPr/>
                    <a:lstStyle/>
                    <a:p>
                      <a:pPr algn="ctr" fontAlgn="ctr"/>
                      <a:r>
                        <a:rPr lang="en-IN" sz="1000" b="0" i="0" u="none" strike="noStrike">
                          <a:solidFill>
                            <a:srgbClr val="F1F1F1"/>
                          </a:solidFill>
                          <a:effectLst/>
                          <a:latin typeface="Calibri" panose="020F0502020204030204" pitchFamily="34" charset="0"/>
                        </a:rPr>
                        <a:t>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6930173"/>
                  </a:ext>
                </a:extLst>
              </a:tr>
              <a:tr h="282627">
                <a:tc>
                  <a:txBody>
                    <a:bodyPr/>
                    <a:lstStyle/>
                    <a:p>
                      <a:pPr algn="ctr" fontAlgn="ctr"/>
                      <a:r>
                        <a:rPr lang="en-IN" sz="1000" b="0" i="0" u="none" strike="noStrike">
                          <a:solidFill>
                            <a:srgbClr val="000000"/>
                          </a:solidFill>
                          <a:effectLst/>
                          <a:latin typeface="Calibri" panose="020F0502020204030204" pitchFamily="34" charset="0"/>
                        </a:rPr>
                        <a:t>2024-09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18.2%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18.1%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C97D"/>
                    </a:solidFill>
                  </a:tcPr>
                </a:tc>
                <a:tc>
                  <a:txBody>
                    <a:bodyPr/>
                    <a:lstStyle/>
                    <a:p>
                      <a:pPr algn="ctr" fontAlgn="ctr"/>
                      <a:r>
                        <a:rPr lang="en-IN" sz="1000" b="0" i="0" u="none" strike="noStrike">
                          <a:solidFill>
                            <a:srgbClr val="000000"/>
                          </a:solidFill>
                          <a:effectLst/>
                          <a:latin typeface="Calibri" panose="020F0502020204030204" pitchFamily="34" charset="0"/>
                        </a:rPr>
                        <a:t>13.9%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CE7E"/>
                    </a:solidFill>
                  </a:tcPr>
                </a:tc>
                <a:tc>
                  <a:txBody>
                    <a:bodyPr/>
                    <a:lstStyle/>
                    <a:p>
                      <a:pPr algn="ctr" fontAlgn="ctr"/>
                      <a:r>
                        <a:rPr lang="en-IN" sz="1000" b="0" i="0" u="none" strike="noStrike">
                          <a:solidFill>
                            <a:srgbClr val="000000"/>
                          </a:solidFill>
                          <a:effectLst/>
                          <a:latin typeface="Calibri" panose="020F0502020204030204" pitchFamily="34" charset="0"/>
                        </a:rPr>
                        <a:t>11.3%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E82"/>
                    </a:solidFill>
                  </a:tcPr>
                </a:tc>
                <a:tc>
                  <a:txBody>
                    <a:bodyPr/>
                    <a:lstStyle/>
                    <a:p>
                      <a:pPr algn="ctr" fontAlgn="ctr"/>
                      <a:r>
                        <a:rPr lang="en-IN" sz="1000" b="0" i="0" u="none" strike="noStrike">
                          <a:solidFill>
                            <a:srgbClr val="000000"/>
                          </a:solidFill>
                          <a:effectLst/>
                          <a:latin typeface="Calibri" panose="020F0502020204030204" pitchFamily="34" charset="0"/>
                        </a:rPr>
                        <a:t>9.7%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179"/>
                    </a:solidFill>
                  </a:tcPr>
                </a:tc>
                <a:tc>
                  <a:txBody>
                    <a:bodyPr/>
                    <a:lstStyle/>
                    <a:p>
                      <a:pPr algn="ctr" fontAlgn="ctr"/>
                      <a:r>
                        <a:rPr lang="en-IN" sz="1000" b="0" i="0" u="none" strike="noStrike">
                          <a:solidFill>
                            <a:srgbClr val="F1F1F1"/>
                          </a:solidFill>
                          <a:effectLst/>
                          <a:latin typeface="Calibri" panose="020F0502020204030204" pitchFamily="34" charset="0"/>
                        </a:rPr>
                        <a:t>8.5%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716D"/>
                    </a:solidFill>
                  </a:tcPr>
                </a:tc>
                <a:tc>
                  <a:txBody>
                    <a:bodyPr/>
                    <a:lstStyle/>
                    <a:p>
                      <a:pPr algn="ctr" fontAlgn="ctr"/>
                      <a:r>
                        <a:rPr lang="en-IN" sz="1000" b="0" i="0" u="none" strike="noStrike">
                          <a:solidFill>
                            <a:srgbClr val="000000"/>
                          </a:solidFill>
                          <a:effectLst/>
                          <a:latin typeface="Calibri" panose="020F0502020204030204" pitchFamily="34" charset="0"/>
                        </a:rPr>
                        <a:t>6.4%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57A"/>
                    </a:solidFill>
                  </a:tcPr>
                </a:tc>
                <a:tc>
                  <a:txBody>
                    <a:bodyPr/>
                    <a:lstStyle/>
                    <a:p>
                      <a:pPr algn="ctr" fontAlgn="ctr"/>
                      <a:r>
                        <a:rPr lang="en-IN" sz="1000" b="0" i="0" u="none" strike="noStrike">
                          <a:solidFill>
                            <a:srgbClr val="F1F1F1"/>
                          </a:solidFill>
                          <a:effectLst/>
                          <a:latin typeface="Calibri" panose="020F0502020204030204" pitchFamily="34" charset="0"/>
                        </a:rPr>
                        <a:t>5.8%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273"/>
                    </a:solidFill>
                  </a:tcPr>
                </a:tc>
                <a:tc>
                  <a:txBody>
                    <a:bodyPr/>
                    <a:lstStyle/>
                    <a:p>
                      <a:pPr algn="ctr" fontAlgn="ctr"/>
                      <a:r>
                        <a:rPr lang="en-IN" sz="1000" b="0" i="0" u="none" strike="noStrike">
                          <a:solidFill>
                            <a:srgbClr val="F1F1F1"/>
                          </a:solidFill>
                          <a:effectLst/>
                          <a:latin typeface="Calibri" panose="020F0502020204030204" pitchFamily="34" charset="0"/>
                        </a:rPr>
                        <a:t>2.5%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D6F"/>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B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456662"/>
                  </a:ext>
                </a:extLst>
              </a:tr>
              <a:tr h="282627">
                <a:tc>
                  <a:txBody>
                    <a:bodyPr/>
                    <a:lstStyle/>
                    <a:p>
                      <a:pPr algn="ctr" fontAlgn="ctr"/>
                      <a:r>
                        <a:rPr lang="en-IN" sz="1000" b="0" i="0" u="none" strike="noStrike">
                          <a:solidFill>
                            <a:srgbClr val="000000"/>
                          </a:solidFill>
                          <a:effectLst/>
                          <a:latin typeface="Calibri" panose="020F0502020204030204" pitchFamily="34" charset="0"/>
                        </a:rPr>
                        <a:t>2024-10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DE81"/>
                    </a:solidFill>
                  </a:tcPr>
                </a:tc>
                <a:tc>
                  <a:txBody>
                    <a:bodyPr/>
                    <a:lstStyle/>
                    <a:p>
                      <a:pPr algn="ctr" fontAlgn="ctr"/>
                      <a:r>
                        <a:rPr lang="en-IN" sz="1000" b="0" i="0" u="none" strike="noStrike" dirty="0">
                          <a:solidFill>
                            <a:srgbClr val="000000"/>
                          </a:solidFill>
                          <a:effectLst/>
                          <a:latin typeface="Calibri" panose="020F0502020204030204" pitchFamily="34" charset="0"/>
                        </a:rPr>
                        <a:t>17.7%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r>
                        <a:rPr lang="en-IN" sz="1000" b="0" i="0" u="none" strike="noStrike">
                          <a:solidFill>
                            <a:srgbClr val="000000"/>
                          </a:solidFill>
                          <a:effectLst/>
                          <a:latin typeface="Calibri" panose="020F0502020204030204" pitchFamily="34" charset="0"/>
                        </a:rPr>
                        <a:t>14.5%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10.9%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9.9%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r>
                        <a:rPr lang="en-IN" sz="1000" b="0" i="0" u="none" strike="noStrike">
                          <a:solidFill>
                            <a:srgbClr val="F1F1F1"/>
                          </a:solidFill>
                          <a:effectLst/>
                          <a:latin typeface="Calibri" panose="020F0502020204030204" pitchFamily="34" charset="0"/>
                        </a:rPr>
                        <a:t>8.8%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B71"/>
                    </a:solidFill>
                  </a:tcPr>
                </a:tc>
                <a:tc>
                  <a:txBody>
                    <a:bodyPr/>
                    <a:lstStyle/>
                    <a:p>
                      <a:pPr algn="ctr" fontAlgn="ctr"/>
                      <a:r>
                        <a:rPr lang="en-IN" sz="1000" b="0" i="0" u="none" strike="noStrike">
                          <a:solidFill>
                            <a:srgbClr val="000000"/>
                          </a:solidFill>
                          <a:effectLst/>
                          <a:latin typeface="Calibri" panose="020F0502020204030204" pitchFamily="34" charset="0"/>
                        </a:rPr>
                        <a:t>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r>
                        <a:rPr lang="en-IN" sz="1000" b="0" i="0" u="none" strike="noStrike">
                          <a:solidFill>
                            <a:srgbClr val="000000"/>
                          </a:solidFill>
                          <a:effectLst/>
                          <a:latin typeface="Calibri" panose="020F0502020204030204" pitchFamily="34" charset="0"/>
                        </a:rPr>
                        <a:t>6.3%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282"/>
                    </a:solidFill>
                  </a:tcPr>
                </a:tc>
                <a:tc>
                  <a:txBody>
                    <a:bodyPr/>
                    <a:lstStyle/>
                    <a:p>
                      <a:pPr algn="ctr" fontAlgn="ctr"/>
                      <a:r>
                        <a:rPr lang="en-IN" sz="1000" b="0" i="0" u="none" strike="noStrike">
                          <a:solidFill>
                            <a:srgbClr val="F1F1F1"/>
                          </a:solidFill>
                          <a:effectLst/>
                          <a:latin typeface="Calibri" panose="020F0502020204030204" pitchFamily="34" charset="0"/>
                        </a:rPr>
                        <a:t>2.6%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A6B"/>
                    </a:solidFill>
                  </a:tcPr>
                </a:tc>
                <a:tc>
                  <a:txBody>
                    <a:bodyPr/>
                    <a:lstStyle/>
                    <a:p>
                      <a:pPr algn="ctr" fontAlgn="ctr"/>
                      <a:r>
                        <a:rPr lang="en-IN" sz="1000" b="0" i="0" u="none" strike="noStrike">
                          <a:solidFill>
                            <a:srgbClr val="000000"/>
                          </a:solidFill>
                          <a:effectLst/>
                          <a:latin typeface="Calibri" panose="020F0502020204030204" pitchFamily="34" charset="0"/>
                        </a:rPr>
                        <a:t>2.6%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D780"/>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7571561"/>
                  </a:ext>
                </a:extLst>
              </a:tr>
              <a:tr h="282627">
                <a:tc>
                  <a:txBody>
                    <a:bodyPr/>
                    <a:lstStyle/>
                    <a:p>
                      <a:pPr algn="ctr" fontAlgn="ctr"/>
                      <a:r>
                        <a:rPr lang="en-IN" sz="1000" b="0" i="0" u="none" strike="noStrike">
                          <a:solidFill>
                            <a:srgbClr val="000000"/>
                          </a:solidFill>
                          <a:effectLst/>
                          <a:latin typeface="Calibri" panose="020F0502020204030204" pitchFamily="34" charset="0"/>
                        </a:rPr>
                        <a:t>2024-11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CE7E"/>
                    </a:solidFill>
                  </a:tcPr>
                </a:tc>
                <a:tc>
                  <a:txBody>
                    <a:bodyPr/>
                    <a:lstStyle/>
                    <a:p>
                      <a:pPr algn="ctr" fontAlgn="ctr"/>
                      <a:r>
                        <a:rPr lang="en-IN" sz="1000" b="0" i="0" u="none" strike="noStrike">
                          <a:solidFill>
                            <a:srgbClr val="000000"/>
                          </a:solidFill>
                          <a:effectLst/>
                          <a:latin typeface="Calibri" panose="020F0502020204030204" pitchFamily="34" charset="0"/>
                        </a:rPr>
                        <a:t>17.3%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r>
                        <a:rPr lang="en-IN" sz="1000" b="0" i="0" u="none" strike="noStrike">
                          <a:solidFill>
                            <a:srgbClr val="000000"/>
                          </a:solidFill>
                          <a:effectLst/>
                          <a:latin typeface="Calibri" panose="020F0502020204030204" pitchFamily="34" charset="0"/>
                        </a:rPr>
                        <a:t>13.0%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r>
                        <a:rPr lang="en-IN" sz="1000" b="0" i="0" u="none" strike="noStrike">
                          <a:solidFill>
                            <a:srgbClr val="000000"/>
                          </a:solidFill>
                          <a:effectLst/>
                          <a:latin typeface="Calibri" panose="020F0502020204030204" pitchFamily="34" charset="0"/>
                        </a:rPr>
                        <a:t>10.3%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E783"/>
                    </a:solidFill>
                  </a:tcPr>
                </a:tc>
                <a:tc>
                  <a:txBody>
                    <a:bodyPr/>
                    <a:lstStyle/>
                    <a:p>
                      <a:pPr algn="ctr" fontAlgn="ctr"/>
                      <a:r>
                        <a:rPr lang="en-IN" sz="1000" b="0" i="0" u="none" strike="noStrike">
                          <a:solidFill>
                            <a:srgbClr val="F1F1F1"/>
                          </a:solidFill>
                          <a:effectLst/>
                          <a:latin typeface="Calibri" panose="020F0502020204030204" pitchFamily="34" charset="0"/>
                        </a:rPr>
                        <a:t>8.7%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670"/>
                    </a:solidFill>
                  </a:tcPr>
                </a:tc>
                <a:tc>
                  <a:txBody>
                    <a:bodyPr/>
                    <a:lstStyle/>
                    <a:p>
                      <a:pPr algn="ctr" fontAlgn="ctr"/>
                      <a:r>
                        <a:rPr lang="en-IN" sz="1000" b="0" i="0" u="none" strike="noStrike">
                          <a:solidFill>
                            <a:srgbClr val="000000"/>
                          </a:solidFill>
                          <a:effectLst/>
                          <a:latin typeface="Calibri" panose="020F0502020204030204" pitchFamily="34" charset="0"/>
                        </a:rPr>
                        <a:t>6.4%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a:solidFill>
                            <a:srgbClr val="000000"/>
                          </a:solidFill>
                          <a:effectLst/>
                          <a:latin typeface="Calibri" panose="020F0502020204030204" pitchFamily="34" charset="0"/>
                        </a:rPr>
                        <a:t>6.1%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C7B"/>
                    </a:solidFill>
                  </a:tcPr>
                </a:tc>
                <a:tc>
                  <a:txBody>
                    <a:bodyPr/>
                    <a:lstStyle/>
                    <a:p>
                      <a:pPr algn="ctr" fontAlgn="ctr"/>
                      <a:r>
                        <a:rPr lang="en-IN" sz="1000" b="0" i="0" u="none" strike="noStrike">
                          <a:solidFill>
                            <a:srgbClr val="000000"/>
                          </a:solidFill>
                          <a:effectLst/>
                          <a:latin typeface="Calibri" panose="020F0502020204030204" pitchFamily="34" charset="0"/>
                        </a:rPr>
                        <a:t>3.3%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67D"/>
                    </a:solidFill>
                  </a:tcPr>
                </a:tc>
                <a:tc>
                  <a:txBody>
                    <a:bodyPr/>
                    <a:lstStyle/>
                    <a:p>
                      <a:pPr algn="ctr" fontAlgn="ctr"/>
                      <a:r>
                        <a:rPr lang="en-IN" sz="1000" b="0" i="0" u="none" strike="noStrike">
                          <a:solidFill>
                            <a:srgbClr val="000000"/>
                          </a:solidFill>
                          <a:effectLst/>
                          <a:latin typeface="Calibri" panose="020F0502020204030204" pitchFamily="34" charset="0"/>
                        </a:rPr>
                        <a:t>2.6%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A78"/>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3013873"/>
                  </a:ext>
                </a:extLst>
              </a:tr>
              <a:tr h="282627">
                <a:tc>
                  <a:txBody>
                    <a:bodyPr/>
                    <a:lstStyle/>
                    <a:p>
                      <a:pPr algn="ctr" fontAlgn="ctr"/>
                      <a:r>
                        <a:rPr lang="en-IN" sz="1000" b="0" i="0" u="none" strike="noStrike">
                          <a:solidFill>
                            <a:srgbClr val="000000"/>
                          </a:solidFill>
                          <a:effectLst/>
                          <a:latin typeface="Calibri" panose="020F0502020204030204" pitchFamily="34" charset="0"/>
                        </a:rPr>
                        <a:t>2024-12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FCF7E"/>
                    </a:solidFill>
                  </a:tcPr>
                </a:tc>
                <a:tc>
                  <a:txBody>
                    <a:bodyPr/>
                    <a:lstStyle/>
                    <a:p>
                      <a:pPr algn="ctr" fontAlgn="ctr"/>
                      <a:r>
                        <a:rPr lang="en-IN" sz="1000" b="0" i="0" u="none" strike="noStrike">
                          <a:solidFill>
                            <a:srgbClr val="000000"/>
                          </a:solidFill>
                          <a:effectLst/>
                          <a:latin typeface="Calibri" panose="020F0502020204030204" pitchFamily="34" charset="0"/>
                        </a:rPr>
                        <a:t>17.0%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E783"/>
                    </a:solidFill>
                  </a:tcPr>
                </a:tc>
                <a:tc>
                  <a:txBody>
                    <a:bodyPr/>
                    <a:lstStyle/>
                    <a:p>
                      <a:pPr algn="ctr" fontAlgn="ctr"/>
                      <a:r>
                        <a:rPr lang="en-IN" sz="1000" b="0" i="0" u="none" strike="noStrike">
                          <a:solidFill>
                            <a:srgbClr val="000000"/>
                          </a:solidFill>
                          <a:effectLst/>
                          <a:latin typeface="Calibri" panose="020F0502020204030204" pitchFamily="34" charset="0"/>
                        </a:rPr>
                        <a:t>13.5%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DA81"/>
                    </a:solidFill>
                  </a:tcPr>
                </a:tc>
                <a:tc>
                  <a:txBody>
                    <a:bodyPr/>
                    <a:lstStyle/>
                    <a:p>
                      <a:pPr algn="ctr" fontAlgn="ctr"/>
                      <a:r>
                        <a:rPr lang="en-IN" sz="1000" b="0" i="0" u="none" strike="noStrike">
                          <a:solidFill>
                            <a:srgbClr val="000000"/>
                          </a:solidFill>
                          <a:effectLst/>
                          <a:latin typeface="Calibri" panose="020F0502020204030204" pitchFamily="34" charset="0"/>
                        </a:rPr>
                        <a:t>11.3%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r>
                        <a:rPr lang="en-IN" sz="1000" b="0" i="0" u="none" strike="noStrike">
                          <a:solidFill>
                            <a:srgbClr val="000000"/>
                          </a:solidFill>
                          <a:effectLst/>
                          <a:latin typeface="Calibri" panose="020F0502020204030204" pitchFamily="34" charset="0"/>
                        </a:rPr>
                        <a:t>10.4%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F1F1F1"/>
                          </a:solidFill>
                          <a:effectLst/>
                          <a:latin typeface="Calibri" panose="020F0502020204030204" pitchFamily="34" charset="0"/>
                        </a:rPr>
                        <a:t>8.3%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6.4%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AE78"/>
                    </a:solidFill>
                  </a:tcPr>
                </a:tc>
                <a:tc>
                  <a:txBody>
                    <a:bodyPr/>
                    <a:lstStyle/>
                    <a:p>
                      <a:pPr algn="ctr" fontAlgn="ctr"/>
                      <a:r>
                        <a:rPr lang="en-IN" sz="1000" b="0" i="0" u="none" strike="noStrike">
                          <a:solidFill>
                            <a:srgbClr val="000000"/>
                          </a:solidFill>
                          <a:effectLst/>
                          <a:latin typeface="Calibri" panose="020F0502020204030204" pitchFamily="34" charset="0"/>
                        </a:rPr>
                        <a:t>6.5%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ADC81"/>
                    </a:solidFill>
                  </a:tcPr>
                </a:tc>
                <a:tc>
                  <a:txBody>
                    <a:bodyPr/>
                    <a:lstStyle/>
                    <a:p>
                      <a:pPr algn="ctr" fontAlgn="ctr"/>
                      <a:r>
                        <a:rPr lang="en-IN" sz="1000" b="0" i="0" u="none" strike="noStrike">
                          <a:solidFill>
                            <a:srgbClr val="000000"/>
                          </a:solidFill>
                          <a:effectLst/>
                          <a:latin typeface="Calibri" panose="020F0502020204030204" pitchFamily="34" charset="0"/>
                        </a:rPr>
                        <a:t>1.4%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182"/>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DC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0994085"/>
                  </a:ext>
                </a:extLst>
              </a:tr>
              <a:tr h="282627">
                <a:tc>
                  <a:txBody>
                    <a:bodyPr/>
                    <a:lstStyle/>
                    <a:p>
                      <a:pPr algn="ctr" fontAlgn="ctr"/>
                      <a:r>
                        <a:rPr lang="en-IN" sz="1000" b="0" i="0" u="none" strike="noStrike">
                          <a:solidFill>
                            <a:srgbClr val="000000"/>
                          </a:solidFill>
                          <a:effectLst/>
                          <a:latin typeface="Calibri" panose="020F0502020204030204" pitchFamily="34" charset="0"/>
                        </a:rPr>
                        <a:t>2025-01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r>
                        <a:rPr lang="en-IN" sz="1000" b="0" i="0" u="none" strike="noStrike">
                          <a:solidFill>
                            <a:srgbClr val="000000"/>
                          </a:solidFill>
                          <a:effectLst/>
                          <a:latin typeface="Calibri" panose="020F0502020204030204" pitchFamily="34" charset="0"/>
                        </a:rPr>
                        <a:t>16.7%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082"/>
                    </a:solidFill>
                  </a:tcPr>
                </a:tc>
                <a:tc>
                  <a:txBody>
                    <a:bodyPr/>
                    <a:lstStyle/>
                    <a:p>
                      <a:pPr algn="ctr" fontAlgn="ctr"/>
                      <a:r>
                        <a:rPr lang="en-IN" sz="1000" b="0" i="0" u="none" strike="noStrike">
                          <a:solidFill>
                            <a:srgbClr val="000000"/>
                          </a:solidFill>
                          <a:effectLst/>
                          <a:latin typeface="Calibri" panose="020F0502020204030204" pitchFamily="34" charset="0"/>
                        </a:rPr>
                        <a:t>12.9%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883"/>
                    </a:solidFill>
                  </a:tcPr>
                </a:tc>
                <a:tc>
                  <a:txBody>
                    <a:bodyPr/>
                    <a:lstStyle/>
                    <a:p>
                      <a:pPr algn="ctr" fontAlgn="ctr"/>
                      <a:r>
                        <a:rPr lang="en-IN" sz="1000" b="0" i="0" u="none" strike="noStrike">
                          <a:solidFill>
                            <a:srgbClr val="000000"/>
                          </a:solidFill>
                          <a:effectLst/>
                          <a:latin typeface="Calibri" panose="020F0502020204030204" pitchFamily="34" charset="0"/>
                        </a:rPr>
                        <a:t>11.8%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C37C"/>
                    </a:solid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1E282"/>
                    </a:solidFill>
                  </a:tcPr>
                </a:tc>
                <a:tc>
                  <a:txBody>
                    <a:bodyPr/>
                    <a:lstStyle/>
                    <a:p>
                      <a:pPr algn="ctr" fontAlgn="ctr"/>
                      <a:r>
                        <a:rPr lang="en-IN" sz="1000" b="0" i="0" u="none" strike="noStrike">
                          <a:solidFill>
                            <a:srgbClr val="000000"/>
                          </a:solidFill>
                          <a:effectLst/>
                          <a:latin typeface="Calibri" panose="020F0502020204030204" pitchFamily="34" charset="0"/>
                        </a:rPr>
                        <a:t>9.4%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47A"/>
                    </a:solidFill>
                  </a:tcPr>
                </a:tc>
                <a:tc>
                  <a:txBody>
                    <a:bodyPr/>
                    <a:lstStyle/>
                    <a:p>
                      <a:pPr algn="ctr" fontAlgn="ctr"/>
                      <a:r>
                        <a:rPr lang="en-IN" sz="1000" b="0" i="0" u="none" strike="noStrike">
                          <a:solidFill>
                            <a:srgbClr val="000000"/>
                          </a:solidFill>
                          <a:effectLst/>
                          <a:latin typeface="Calibri" panose="020F0502020204030204" pitchFamily="34" charset="0"/>
                        </a:rPr>
                        <a:t>6.4%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r>
                        <a:rPr lang="en-IN" sz="1000" b="0" i="0" u="none" strike="noStrike">
                          <a:solidFill>
                            <a:srgbClr val="000000"/>
                          </a:solidFill>
                          <a:effectLst/>
                          <a:latin typeface="Calibri" panose="020F0502020204030204" pitchFamily="34" charset="0"/>
                        </a:rPr>
                        <a:t>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1CB7E"/>
                    </a:solidFill>
                  </a:tcPr>
                </a:tc>
                <a:tc>
                  <a:txBody>
                    <a:bodyPr/>
                    <a:lstStyle/>
                    <a:p>
                      <a:pPr algn="ctr" fontAlgn="ctr"/>
                      <a:r>
                        <a:rPr lang="en-IN" sz="1000" b="0" i="0" u="none" strike="noStrike">
                          <a:solidFill>
                            <a:srgbClr val="000000"/>
                          </a:solidFill>
                          <a:effectLst/>
                          <a:latin typeface="Calibri" panose="020F0502020204030204" pitchFamily="34" charset="0"/>
                        </a:rPr>
                        <a:t>3.3%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r>
                        <a:rPr lang="en-IN" sz="1000" b="0" i="0" u="none" strike="noStrike">
                          <a:solidFill>
                            <a:srgbClr val="000000"/>
                          </a:solidFill>
                          <a:effectLst/>
                          <a:latin typeface="Calibri" panose="020F0502020204030204" pitchFamily="34" charset="0"/>
                        </a:rPr>
                        <a:t>2.7%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57D"/>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r>
                        <a:rPr lang="en-IN" sz="1000" b="0" i="0" u="none" strike="noStrike">
                          <a:solidFill>
                            <a:srgbClr val="000000"/>
                          </a:solidFill>
                          <a:effectLst/>
                          <a:latin typeface="Calibri" panose="020F0502020204030204" pitchFamily="34" charset="0"/>
                        </a:rPr>
                        <a:t>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162698"/>
                  </a:ext>
                </a:extLst>
              </a:tr>
              <a:tr h="282627">
                <a:tc>
                  <a:txBody>
                    <a:bodyPr/>
                    <a:lstStyle/>
                    <a:p>
                      <a:pPr algn="ctr" fontAlgn="ctr"/>
                      <a:r>
                        <a:rPr lang="en-IN" sz="1000" b="0" i="0" u="none" strike="noStrike">
                          <a:solidFill>
                            <a:srgbClr val="000000"/>
                          </a:solidFill>
                          <a:effectLst/>
                          <a:latin typeface="Calibri" panose="020F0502020204030204" pitchFamily="34" charset="0"/>
                        </a:rPr>
                        <a:t>2025-02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D81"/>
                    </a:solidFill>
                  </a:tcPr>
                </a:tc>
                <a:tc>
                  <a:txBody>
                    <a:bodyPr/>
                    <a:lstStyle/>
                    <a:p>
                      <a:pPr algn="ctr" fontAlgn="ctr"/>
                      <a:r>
                        <a:rPr lang="en-IN" sz="1000" b="0" i="0" u="none" strike="noStrike">
                          <a:solidFill>
                            <a:srgbClr val="000000"/>
                          </a:solidFill>
                          <a:effectLst/>
                          <a:latin typeface="Calibri" panose="020F0502020204030204" pitchFamily="34" charset="0"/>
                        </a:rPr>
                        <a:t>16.3%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ctr" fontAlgn="ctr"/>
                      <a:r>
                        <a:rPr lang="en-IN" sz="1000" b="0" i="0" u="none" strike="noStrike">
                          <a:solidFill>
                            <a:srgbClr val="000000"/>
                          </a:solidFill>
                          <a:effectLst/>
                          <a:latin typeface="Calibri" panose="020F0502020204030204" pitchFamily="34" charset="0"/>
                        </a:rPr>
                        <a:t>13.1%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382"/>
                    </a:solidFill>
                  </a:tcPr>
                </a:tc>
                <a:tc>
                  <a:txBody>
                    <a:bodyPr/>
                    <a:lstStyle/>
                    <a:p>
                      <a:pPr algn="ctr" fontAlgn="ctr"/>
                      <a:r>
                        <a:rPr lang="en-IN" sz="1000" b="0" i="0" u="none" strike="noStrike">
                          <a:solidFill>
                            <a:srgbClr val="000000"/>
                          </a:solidFill>
                          <a:effectLst/>
                          <a:latin typeface="Calibri" panose="020F0502020204030204" pitchFamily="34" charset="0"/>
                        </a:rPr>
                        <a:t>11.8%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10.4%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CE683"/>
                    </a:solidFill>
                  </a:tcPr>
                </a:tc>
                <a:tc>
                  <a:txBody>
                    <a:bodyPr/>
                    <a:lstStyle/>
                    <a:p>
                      <a:pPr algn="ctr" fontAlgn="ctr"/>
                      <a:r>
                        <a:rPr lang="en-IN" sz="1000" b="0" i="0" u="none" strike="noStrike">
                          <a:solidFill>
                            <a:srgbClr val="000000"/>
                          </a:solidFill>
                          <a:effectLst/>
                          <a:latin typeface="Calibri" panose="020F0502020204030204" pitchFamily="34" charset="0"/>
                        </a:rPr>
                        <a:t>9.7%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r>
                        <a:rPr lang="en-IN" sz="1000" b="0" i="0" u="none" strike="noStrike">
                          <a:solidFill>
                            <a:srgbClr val="000000"/>
                          </a:solidFill>
                          <a:effectLst/>
                          <a:latin typeface="Calibri" panose="020F0502020204030204" pitchFamily="34" charset="0"/>
                        </a:rPr>
                        <a:t>6.5%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ctr" fontAlgn="ctr"/>
                      <a:r>
                        <a:rPr lang="en-IN" sz="1000" b="0" i="0" u="none" strike="noStrike">
                          <a:solidFill>
                            <a:srgbClr val="000000"/>
                          </a:solidFill>
                          <a:effectLst/>
                          <a:latin typeface="Calibri" panose="020F0502020204030204" pitchFamily="34" charset="0"/>
                        </a:rPr>
                        <a:t>6.6%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r>
                        <a:rPr lang="en-IN" sz="1000" b="0" i="0" u="none" strike="noStrike">
                          <a:solidFill>
                            <a:srgbClr val="000000"/>
                          </a:solidFill>
                          <a:effectLst/>
                          <a:latin typeface="Calibri" panose="020F0502020204030204" pitchFamily="34" charset="0"/>
                        </a:rPr>
                        <a:t>3.3%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F7F"/>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83"/>
                    </a:solidFill>
                  </a:tcPr>
                </a:tc>
                <a:tc>
                  <a:txBody>
                    <a:bodyPr/>
                    <a:lstStyle/>
                    <a:p>
                      <a:pPr algn="ctr" fontAlgn="ctr"/>
                      <a:r>
                        <a:rPr lang="en-IN" sz="1000" b="0" i="0" u="none" strike="noStrike">
                          <a:solidFill>
                            <a:srgbClr val="000000"/>
                          </a:solidFill>
                          <a:effectLst/>
                          <a:latin typeface="Calibri" panose="020F0502020204030204" pitchFamily="34" charset="0"/>
                        </a:rPr>
                        <a:t>1.1%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BF7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E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6922635"/>
                  </a:ext>
                </a:extLst>
              </a:tr>
              <a:tr h="282627">
                <a:tc>
                  <a:txBody>
                    <a:bodyPr/>
                    <a:lstStyle/>
                    <a:p>
                      <a:pPr algn="ctr" fontAlgn="ctr"/>
                      <a:r>
                        <a:rPr lang="en-IN" sz="1000" b="0" i="0" u="none" strike="noStrike">
                          <a:solidFill>
                            <a:srgbClr val="000000"/>
                          </a:solidFill>
                          <a:effectLst/>
                          <a:latin typeface="Calibri" panose="020F0502020204030204" pitchFamily="34" charset="0"/>
                        </a:rPr>
                        <a:t>2025-03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15.9%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E72"/>
                    </a:solidFill>
                  </a:tcPr>
                </a:tc>
                <a:tc>
                  <a:txBody>
                    <a:bodyPr/>
                    <a:lstStyle/>
                    <a:p>
                      <a:pPr algn="ctr" fontAlgn="ctr"/>
                      <a:r>
                        <a:rPr lang="en-IN" sz="1000" b="0" i="0" u="none" strike="noStrike">
                          <a:solidFill>
                            <a:srgbClr val="000000"/>
                          </a:solidFill>
                          <a:effectLst/>
                          <a:latin typeface="Calibri" panose="020F0502020204030204" pitchFamily="34" charset="0"/>
                        </a:rPr>
                        <a:t>15.7%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874"/>
                    </a:solidFill>
                  </a:tcPr>
                </a:tc>
                <a:tc>
                  <a:txBody>
                    <a:bodyPr/>
                    <a:lstStyle/>
                    <a:p>
                      <a:pPr algn="ctr" fontAlgn="ctr"/>
                      <a:r>
                        <a:rPr lang="en-IN" sz="1000" b="0" i="0" u="none" strike="noStrike">
                          <a:solidFill>
                            <a:srgbClr val="000000"/>
                          </a:solidFill>
                          <a:effectLst/>
                          <a:latin typeface="Calibri" panose="020F0502020204030204" pitchFamily="34" charset="0"/>
                        </a:rPr>
                        <a:t>12.6%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A81"/>
                    </a:solidFill>
                  </a:tcPr>
                </a:tc>
                <a:tc>
                  <a:txBody>
                    <a:bodyPr/>
                    <a:lstStyle/>
                    <a:p>
                      <a:pPr algn="ctr" fontAlgn="ctr"/>
                      <a:r>
                        <a:rPr lang="en-IN" sz="1000" b="0" i="0" u="none" strike="noStrike">
                          <a:solidFill>
                            <a:srgbClr val="000000"/>
                          </a:solidFill>
                          <a:effectLst/>
                          <a:latin typeface="Calibri" panose="020F0502020204030204" pitchFamily="34" charset="0"/>
                        </a:rPr>
                        <a:t>11.7%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CA7D"/>
                    </a:solid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ctr" fontAlgn="ctr"/>
                      <a:r>
                        <a:rPr lang="en-IN" sz="1000" b="0" i="0" u="none" strike="noStrike">
                          <a:solidFill>
                            <a:srgbClr val="000000"/>
                          </a:solidFill>
                          <a:effectLst/>
                          <a:latin typeface="Calibri" panose="020F0502020204030204" pitchFamily="34" charset="0"/>
                        </a:rPr>
                        <a:t>10.8%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6DB81"/>
                    </a:solidFill>
                  </a:tcPr>
                </a:tc>
                <a:tc>
                  <a:txBody>
                    <a:bodyPr/>
                    <a:lstStyle/>
                    <a:p>
                      <a:pPr algn="ctr" fontAlgn="ctr"/>
                      <a:r>
                        <a:rPr lang="en-IN" sz="1000" b="0" i="0" u="none" strike="noStrike">
                          <a:solidFill>
                            <a:srgbClr val="000000"/>
                          </a:solidFill>
                          <a:effectLst/>
                          <a:latin typeface="Calibri" panose="020F0502020204030204" pitchFamily="34" charset="0"/>
                        </a:rPr>
                        <a:t>6.6%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a:solidFill>
                            <a:srgbClr val="000000"/>
                          </a:solidFill>
                          <a:effectLst/>
                          <a:latin typeface="Calibri" panose="020F0502020204030204" pitchFamily="34" charset="0"/>
                        </a:rPr>
                        <a:t>6.4%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8E483"/>
                    </a:solidFill>
                  </a:tcPr>
                </a:tc>
                <a:tc>
                  <a:txBody>
                    <a:bodyPr/>
                    <a:lstStyle/>
                    <a:p>
                      <a:pPr algn="ctr" fontAlgn="ctr"/>
                      <a:r>
                        <a:rPr lang="en-IN" sz="1000" b="0" i="0" u="none" strike="noStrike">
                          <a:solidFill>
                            <a:srgbClr val="000000"/>
                          </a:solidFill>
                          <a:effectLst/>
                          <a:latin typeface="Calibri" panose="020F0502020204030204" pitchFamily="34" charset="0"/>
                        </a:rPr>
                        <a:t>4.0%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D580"/>
                    </a:solidFill>
                  </a:tcPr>
                </a:tc>
                <a:tc>
                  <a:txBody>
                    <a:bodyPr/>
                    <a:lstStyle/>
                    <a:p>
                      <a:pPr algn="ctr" fontAlgn="ctr"/>
                      <a:r>
                        <a:rPr lang="en-IN" sz="1000" b="0" i="0" u="none" strike="noStrike">
                          <a:solidFill>
                            <a:srgbClr val="000000"/>
                          </a:solidFill>
                          <a:effectLst/>
                          <a:latin typeface="Calibri" panose="020F0502020204030204" pitchFamily="34" charset="0"/>
                        </a:rPr>
                        <a:t>3.1%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C67D"/>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883"/>
                    </a:solidFill>
                  </a:tcPr>
                </a:tc>
                <a:tc>
                  <a:txBody>
                    <a:bodyPr/>
                    <a:lstStyle/>
                    <a:p>
                      <a:pPr algn="ctr" fontAlgn="ctr"/>
                      <a:r>
                        <a:rPr lang="en-IN" sz="1000" b="0" i="0" u="none" strike="noStrike">
                          <a:solidFill>
                            <a:srgbClr val="000000"/>
                          </a:solidFill>
                          <a:effectLst/>
                          <a:latin typeface="Calibri" panose="020F0502020204030204" pitchFamily="34" charset="0"/>
                        </a:rPr>
                        <a:t>1.3%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EA84"/>
                    </a:solidFill>
                  </a:tcPr>
                </a:tc>
                <a:tc>
                  <a:txBody>
                    <a:bodyPr/>
                    <a:lstStyle/>
                    <a:p>
                      <a:pPr algn="ctr" fontAlgn="ctr"/>
                      <a:r>
                        <a:rPr lang="en-IN" sz="1000" b="0" i="0" u="none" strike="noStrike">
                          <a:solidFill>
                            <a:srgbClr val="F1F1F1"/>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1155"/>
                  </a:ext>
                </a:extLst>
              </a:tr>
              <a:tr h="282627">
                <a:tc>
                  <a:txBody>
                    <a:bodyPr/>
                    <a:lstStyle/>
                    <a:p>
                      <a:pPr algn="ctr" fontAlgn="ctr"/>
                      <a:r>
                        <a:rPr lang="en-IN" sz="1000" b="0" i="0" u="none" strike="noStrike">
                          <a:solidFill>
                            <a:srgbClr val="000000"/>
                          </a:solidFill>
                          <a:effectLst/>
                          <a:latin typeface="Calibri" panose="020F0502020204030204" pitchFamily="34" charset="0"/>
                        </a:rPr>
                        <a:t>2025-04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15.7%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F6F"/>
                    </a:solidFill>
                  </a:tcPr>
                </a:tc>
                <a:tc>
                  <a:txBody>
                    <a:bodyPr/>
                    <a:lstStyle/>
                    <a:p>
                      <a:pPr algn="ctr" fontAlgn="ctr"/>
                      <a:r>
                        <a:rPr lang="en-IN" sz="1000" b="0" i="0" u="none" strike="noStrike">
                          <a:solidFill>
                            <a:srgbClr val="000000"/>
                          </a:solidFill>
                          <a:effectLst/>
                          <a:latin typeface="Calibri" panose="020F0502020204030204" pitchFamily="34" charset="0"/>
                        </a:rPr>
                        <a:t>15.7%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r>
                        <a:rPr lang="en-IN" sz="1000" b="0" i="0" u="none" strike="noStrike">
                          <a:solidFill>
                            <a:srgbClr val="F1F1F1"/>
                          </a:solidFill>
                          <a:effectLst/>
                          <a:latin typeface="Calibri" panose="020F0502020204030204" pitchFamily="34" charset="0"/>
                        </a:rPr>
                        <a:t>11.7%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D72"/>
                    </a:solidFill>
                  </a:tcPr>
                </a:tc>
                <a:tc>
                  <a:txBody>
                    <a:bodyPr/>
                    <a:lstStyle/>
                    <a:p>
                      <a:pPr algn="ctr" fontAlgn="ctr"/>
                      <a:r>
                        <a:rPr lang="en-IN" sz="1000" b="0" i="0" u="none" strike="noStrike">
                          <a:solidFill>
                            <a:srgbClr val="000000"/>
                          </a:solidFill>
                          <a:effectLst/>
                          <a:latin typeface="Calibri" panose="020F0502020204030204" pitchFamily="34" charset="0"/>
                        </a:rPr>
                        <a:t>11.5%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r>
                        <a:rPr lang="en-IN" sz="1000" b="0" i="0" u="none" strike="noStrike">
                          <a:solidFill>
                            <a:srgbClr val="000000"/>
                          </a:solidFill>
                          <a:effectLst/>
                          <a:latin typeface="Calibri" panose="020F0502020204030204" pitchFamily="34" charset="0"/>
                        </a:rPr>
                        <a:t>10.4%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483"/>
                    </a:solidFill>
                  </a:tcPr>
                </a:tc>
                <a:tc>
                  <a:txBody>
                    <a:bodyPr/>
                    <a:lstStyle/>
                    <a:p>
                      <a:pPr algn="ctr" fontAlgn="ctr"/>
                      <a:r>
                        <a:rPr lang="en-IN" sz="1000" b="0" i="0" u="none" strike="noStrike">
                          <a:solidFill>
                            <a:srgbClr val="000000"/>
                          </a:solidFill>
                          <a:effectLst/>
                          <a:latin typeface="Calibri" panose="020F0502020204030204" pitchFamily="34" charset="0"/>
                        </a:rPr>
                        <a:t>11.9%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CB7E"/>
                    </a:solidFill>
                  </a:tcPr>
                </a:tc>
                <a:tc>
                  <a:txBody>
                    <a:bodyPr/>
                    <a:lstStyle/>
                    <a:p>
                      <a:pPr algn="ctr" fontAlgn="ctr"/>
                      <a:r>
                        <a:rPr lang="en-IN" sz="1000" b="0" i="0" u="none" strike="noStrike">
                          <a:solidFill>
                            <a:srgbClr val="000000"/>
                          </a:solidFill>
                          <a:effectLst/>
                          <a:latin typeface="Calibri" panose="020F0502020204030204" pitchFamily="34" charset="0"/>
                        </a:rPr>
                        <a:t>6.5%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182"/>
                    </a:solidFill>
                  </a:tcPr>
                </a:tc>
                <a:tc>
                  <a:txBody>
                    <a:bodyPr/>
                    <a:lstStyle/>
                    <a:p>
                      <a:pPr algn="ctr" fontAlgn="ctr"/>
                      <a:r>
                        <a:rPr lang="en-IN" sz="1000" b="0" i="0" u="none" strike="noStrike">
                          <a:solidFill>
                            <a:srgbClr val="000000"/>
                          </a:solidFill>
                          <a:effectLst/>
                          <a:latin typeface="Calibri" panose="020F0502020204030204" pitchFamily="34" charset="0"/>
                        </a:rPr>
                        <a:t>4.1%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E7E"/>
                    </a:solidFill>
                  </a:tcPr>
                </a:tc>
                <a:tc>
                  <a:txBody>
                    <a:bodyPr/>
                    <a:lstStyle/>
                    <a:p>
                      <a:pPr algn="ctr" fontAlgn="ctr"/>
                      <a:r>
                        <a:rPr lang="en-IN" sz="1000" b="0" i="0" u="none" strike="noStrike">
                          <a:solidFill>
                            <a:srgbClr val="000000"/>
                          </a:solidFill>
                          <a:effectLst/>
                          <a:latin typeface="Calibri" panose="020F0502020204030204" pitchFamily="34" charset="0"/>
                        </a:rPr>
                        <a:t>3.0%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CE7E"/>
                    </a:solidFill>
                  </a:tcPr>
                </a:tc>
                <a:tc>
                  <a:txBody>
                    <a:bodyPr/>
                    <a:lstStyle/>
                    <a:p>
                      <a:pPr algn="ctr" fontAlgn="ctr"/>
                      <a:r>
                        <a:rPr lang="en-IN" sz="1000" b="0" i="0" u="none" strike="noStrike">
                          <a:solidFill>
                            <a:srgbClr val="000000"/>
                          </a:solidFill>
                          <a:effectLst/>
                          <a:latin typeface="Calibri" panose="020F0502020204030204" pitchFamily="34" charset="0"/>
                        </a:rPr>
                        <a:t>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A84"/>
                    </a:solidFill>
                  </a:tcPr>
                </a:tc>
                <a:tc>
                  <a:txBody>
                    <a:bodyPr/>
                    <a:lstStyle/>
                    <a:p>
                      <a:pPr algn="ctr" fontAlgn="ctr"/>
                      <a:r>
                        <a:rPr lang="en-IN" sz="1000" b="0" i="0" u="none" strike="noStrike">
                          <a:solidFill>
                            <a:srgbClr val="000000"/>
                          </a:solidFill>
                          <a:effectLst/>
                          <a:latin typeface="Calibri" panose="020F0502020204030204" pitchFamily="34" charset="0"/>
                        </a:rPr>
                        <a:t>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080392"/>
                  </a:ext>
                </a:extLst>
              </a:tr>
              <a:tr h="282627">
                <a:tc>
                  <a:txBody>
                    <a:bodyPr/>
                    <a:lstStyle/>
                    <a:p>
                      <a:pPr algn="ctr" fontAlgn="ctr"/>
                      <a:r>
                        <a:rPr lang="en-IN" sz="1000" b="0" i="0" u="none" strike="noStrike">
                          <a:solidFill>
                            <a:srgbClr val="000000"/>
                          </a:solidFill>
                          <a:effectLst/>
                          <a:latin typeface="Calibri" panose="020F0502020204030204" pitchFamily="34" charset="0"/>
                        </a:rPr>
                        <a:t>2025-05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15.8%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1000" b="0" i="0" u="none" strike="noStrike">
                          <a:solidFill>
                            <a:srgbClr val="F1F1F1"/>
                          </a:solidFill>
                          <a:effectLst/>
                          <a:latin typeface="Calibri" panose="020F0502020204030204" pitchFamily="34" charset="0"/>
                        </a:rPr>
                        <a:t>15.6%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8C72"/>
                    </a:solidFill>
                  </a:tcPr>
                </a:tc>
                <a:tc>
                  <a:txBody>
                    <a:bodyPr/>
                    <a:lstStyle/>
                    <a:p>
                      <a:pPr algn="ctr" fontAlgn="ctr"/>
                      <a:r>
                        <a:rPr lang="en-IN" sz="1000" b="0" i="0" u="none" strike="noStrike">
                          <a:solidFill>
                            <a:srgbClr val="000000"/>
                          </a:solidFill>
                          <a:effectLst/>
                          <a:latin typeface="Calibri" panose="020F0502020204030204" pitchFamily="34" charset="0"/>
                        </a:rPr>
                        <a:t>12.0%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977"/>
                    </a:solidFill>
                  </a:tcPr>
                </a:tc>
                <a:tc>
                  <a:txBody>
                    <a:bodyPr/>
                    <a:lstStyle/>
                    <a:p>
                      <a:pPr algn="ctr" fontAlgn="ctr"/>
                      <a:r>
                        <a:rPr lang="en-IN" sz="1000" b="0" i="0" u="none" strike="noStrike">
                          <a:solidFill>
                            <a:srgbClr val="000000"/>
                          </a:solidFill>
                          <a:effectLst/>
                          <a:latin typeface="Calibri" panose="020F0502020204030204" pitchFamily="34" charset="0"/>
                        </a:rPr>
                        <a:t>11.2%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A7A"/>
                    </a:solidFill>
                  </a:tcPr>
                </a:tc>
                <a:tc>
                  <a:txBody>
                    <a:bodyPr/>
                    <a:lstStyle/>
                    <a:p>
                      <a:pPr algn="ctr" fontAlgn="ctr"/>
                      <a:r>
                        <a:rPr lang="en-IN" sz="1000" b="0" i="0" u="none" strike="noStrike">
                          <a:solidFill>
                            <a:srgbClr val="000000"/>
                          </a:solidFill>
                          <a:effectLst/>
                          <a:latin typeface="Calibri" panose="020F0502020204030204" pitchFamily="34" charset="0"/>
                        </a:rPr>
                        <a:t>10.9%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D47F"/>
                    </a:solidFill>
                  </a:tcPr>
                </a:tc>
                <a:tc>
                  <a:txBody>
                    <a:bodyPr/>
                    <a:lstStyle/>
                    <a:p>
                      <a:pPr algn="ctr" fontAlgn="ctr"/>
                      <a:r>
                        <a:rPr lang="en-IN" sz="1000" b="0" i="0" u="none" strike="noStrike">
                          <a:solidFill>
                            <a:srgbClr val="000000"/>
                          </a:solidFill>
                          <a:effectLst/>
                          <a:latin typeface="Calibri" panose="020F0502020204030204" pitchFamily="34" charset="0"/>
                        </a:rPr>
                        <a:t>11.2%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D07F"/>
                    </a:solidFill>
                  </a:tcPr>
                </a:tc>
                <a:tc>
                  <a:txBody>
                    <a:bodyPr/>
                    <a:lstStyle/>
                    <a:p>
                      <a:pPr algn="ctr" fontAlgn="ctr"/>
                      <a:r>
                        <a:rPr lang="en-IN" sz="1000" b="0" i="0" u="none" strike="noStrike">
                          <a:solidFill>
                            <a:srgbClr val="F1F1F1"/>
                          </a:solidFill>
                          <a:effectLst/>
                          <a:latin typeface="Calibri" panose="020F0502020204030204" pitchFamily="34" charset="0"/>
                        </a:rPr>
                        <a:t>6.3%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6.9%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4.4%</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4C37C"/>
                    </a:solidFill>
                  </a:tcPr>
                </a:tc>
                <a:tc>
                  <a:txBody>
                    <a:bodyPr/>
                    <a:lstStyle/>
                    <a:p>
                      <a:pPr algn="ctr" fontAlgn="ctr"/>
                      <a:r>
                        <a:rPr lang="en-IN" sz="1000" b="0" i="0" u="none" strike="noStrike">
                          <a:solidFill>
                            <a:srgbClr val="000000"/>
                          </a:solidFill>
                          <a:effectLst/>
                          <a:latin typeface="Calibri" panose="020F0502020204030204" pitchFamily="34" charset="0"/>
                        </a:rPr>
                        <a:t>3.1%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980"/>
                    </a:solidFill>
                  </a:tcPr>
                </a:tc>
                <a:tc>
                  <a:txBody>
                    <a:bodyPr/>
                    <a:lstStyle/>
                    <a:p>
                      <a:pPr algn="ctr" fontAlgn="ctr"/>
                      <a:r>
                        <a:rPr lang="en-IN" sz="1000" b="0" i="0" u="none" strike="noStrike">
                          <a:solidFill>
                            <a:srgbClr val="000000"/>
                          </a:solidFill>
                          <a:effectLst/>
                          <a:latin typeface="Calibri" panose="020F0502020204030204" pitchFamily="34" charset="0"/>
                        </a:rPr>
                        <a:t>1.1%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476"/>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E2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8144605"/>
                  </a:ext>
                </a:extLst>
              </a:tr>
              <a:tr h="282627">
                <a:tc>
                  <a:txBody>
                    <a:bodyPr/>
                    <a:lstStyle/>
                    <a:p>
                      <a:pPr algn="ctr" fontAlgn="ctr"/>
                      <a:r>
                        <a:rPr lang="en-IN" sz="1000" b="0" i="0" u="none" strike="noStrike">
                          <a:solidFill>
                            <a:srgbClr val="000000"/>
                          </a:solidFill>
                          <a:effectLst/>
                          <a:latin typeface="Calibri" panose="020F0502020204030204" pitchFamily="34" charset="0"/>
                        </a:rPr>
                        <a:t>2025-06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15.7%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A6E"/>
                    </a:solidFill>
                  </a:tcPr>
                </a:tc>
                <a:tc>
                  <a:txBody>
                    <a:bodyPr/>
                    <a:lstStyle/>
                    <a:p>
                      <a:pPr algn="ctr" fontAlgn="ctr"/>
                      <a:r>
                        <a:rPr lang="en-IN" sz="1000" b="0" i="0" u="none" strike="noStrike">
                          <a:solidFill>
                            <a:srgbClr val="F1F1F1"/>
                          </a:solidFill>
                          <a:effectLst/>
                          <a:latin typeface="Calibri" panose="020F0502020204030204" pitchFamily="34" charset="0"/>
                        </a:rPr>
                        <a:t>15.1%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11.8%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9A74"/>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ED47F"/>
                    </a:solidFill>
                  </a:tcPr>
                </a:tc>
                <a:tc>
                  <a:txBody>
                    <a:bodyPr/>
                    <a:lstStyle/>
                    <a:p>
                      <a:pPr algn="ctr" fontAlgn="ctr"/>
                      <a:r>
                        <a:rPr lang="en-IN" sz="1000" b="0" i="0" u="none" strike="noStrike">
                          <a:solidFill>
                            <a:srgbClr val="000000"/>
                          </a:solidFill>
                          <a:effectLst/>
                          <a:latin typeface="Calibri" panose="020F0502020204030204" pitchFamily="34" charset="0"/>
                        </a:rPr>
                        <a:t>10.8%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6D680"/>
                    </a:solidFill>
                  </a:tcPr>
                </a:tc>
                <a:tc>
                  <a:txBody>
                    <a:bodyPr/>
                    <a:lstStyle/>
                    <a:p>
                      <a:pPr algn="ctr" fontAlgn="ctr"/>
                      <a:r>
                        <a:rPr lang="en-IN" sz="1000" b="0" i="0" u="none" strike="noStrike">
                          <a:solidFill>
                            <a:srgbClr val="000000"/>
                          </a:solidFill>
                          <a:effectLst/>
                          <a:latin typeface="Calibri" panose="020F0502020204030204" pitchFamily="34" charset="0"/>
                        </a:rPr>
                        <a:t>11.3%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8CD7E"/>
                    </a:solidFill>
                  </a:tcPr>
                </a:tc>
                <a:tc>
                  <a:txBody>
                    <a:bodyPr/>
                    <a:lstStyle/>
                    <a:p>
                      <a:pPr algn="ctr" fontAlgn="ctr"/>
                      <a:r>
                        <a:rPr lang="en-IN" sz="1000" b="0" i="0" u="none" strike="noStrike">
                          <a:solidFill>
                            <a:srgbClr val="000000"/>
                          </a:solidFill>
                          <a:effectLst/>
                          <a:latin typeface="Calibri" panose="020F0502020204030204" pitchFamily="34" charset="0"/>
                        </a:rPr>
                        <a:t>6.8%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6.7%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D27F"/>
                    </a:solidFill>
                  </a:tcPr>
                </a:tc>
                <a:tc>
                  <a:txBody>
                    <a:bodyPr/>
                    <a:lstStyle/>
                    <a:p>
                      <a:pPr algn="ctr" fontAlgn="ctr"/>
                      <a:r>
                        <a:rPr lang="en-IN" sz="1000" b="0" i="0" u="none" strike="noStrike">
                          <a:solidFill>
                            <a:srgbClr val="000000"/>
                          </a:solidFill>
                          <a:effectLst/>
                          <a:latin typeface="Calibri" panose="020F0502020204030204" pitchFamily="34" charset="0"/>
                        </a:rPr>
                        <a:t>4.5%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2.9%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AE082"/>
                    </a:solidFill>
                  </a:tcPr>
                </a:tc>
                <a:tc>
                  <a:txBody>
                    <a:bodyPr/>
                    <a:lstStyle/>
                    <a:p>
                      <a:pPr algn="ctr" fontAlgn="ctr"/>
                      <a:r>
                        <a:rPr lang="en-IN" sz="1000" b="0" i="0" u="none" strike="noStrike">
                          <a:solidFill>
                            <a:srgbClr val="000000"/>
                          </a:solidFill>
                          <a:effectLst/>
                          <a:latin typeface="Calibri" panose="020F0502020204030204" pitchFamily="34" charset="0"/>
                        </a:rPr>
                        <a:t>1.8%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1.1%</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079"/>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4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0058313"/>
                  </a:ext>
                </a:extLst>
              </a:tr>
              <a:tr h="282627">
                <a:tc>
                  <a:txBody>
                    <a:bodyPr/>
                    <a:lstStyle/>
                    <a:p>
                      <a:pPr algn="ctr" fontAlgn="ctr"/>
                      <a:r>
                        <a:rPr lang="en-IN" sz="1000" b="0" i="0" u="none" strike="noStrike">
                          <a:solidFill>
                            <a:srgbClr val="000000"/>
                          </a:solidFill>
                          <a:effectLst/>
                          <a:latin typeface="Calibri" panose="020F0502020204030204" pitchFamily="34" charset="0"/>
                        </a:rPr>
                        <a:t>2025-07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15.5%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F1F1F1"/>
                          </a:solidFill>
                          <a:effectLst/>
                          <a:latin typeface="Calibri" panose="020F0502020204030204" pitchFamily="34" charset="0"/>
                        </a:rPr>
                        <a:t>15.3%</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796E"/>
                    </a:solidFill>
                  </a:tcPr>
                </a:tc>
                <a:tc>
                  <a:txBody>
                    <a:bodyPr/>
                    <a:lstStyle/>
                    <a:p>
                      <a:pPr algn="ctr" fontAlgn="ctr"/>
                      <a:r>
                        <a:rPr lang="en-IN" sz="1000" b="0" i="0" u="none" strike="noStrike">
                          <a:solidFill>
                            <a:srgbClr val="F1F1F1"/>
                          </a:solidFill>
                          <a:effectLst/>
                          <a:latin typeface="Calibri" panose="020F0502020204030204" pitchFamily="34" charset="0"/>
                        </a:rPr>
                        <a:t>11.2%</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11.6%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D680"/>
                    </a:solidFill>
                  </a:tcPr>
                </a:tc>
                <a:tc>
                  <a:txBody>
                    <a:bodyPr/>
                    <a:lstStyle/>
                    <a:p>
                      <a:pPr algn="ctr" fontAlgn="ctr"/>
                      <a:r>
                        <a:rPr lang="en-IN" sz="1000" b="0" i="0" u="none" strike="noStrike">
                          <a:solidFill>
                            <a:srgbClr val="000000"/>
                          </a:solidFill>
                          <a:effectLst/>
                          <a:latin typeface="Calibri" panose="020F0502020204030204" pitchFamily="34" charset="0"/>
                        </a:rPr>
                        <a:t>11.5%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11.5%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8C97D"/>
                    </a:solidFill>
                  </a:tcPr>
                </a:tc>
                <a:tc>
                  <a:txBody>
                    <a:bodyPr/>
                    <a:lstStyle/>
                    <a:p>
                      <a:pPr algn="ctr" fontAlgn="ctr"/>
                      <a:r>
                        <a:rPr lang="en-IN" sz="1000" b="0" i="0" u="none" strike="noStrike">
                          <a:solidFill>
                            <a:srgbClr val="000000"/>
                          </a:solidFill>
                          <a:effectLst/>
                          <a:latin typeface="Calibri" panose="020F0502020204030204" pitchFamily="34" charset="0"/>
                        </a:rPr>
                        <a:t>6.6%</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ctr" fontAlgn="ctr"/>
                      <a:r>
                        <a:rPr lang="en-IN" sz="1000" b="0" i="0" u="none" strike="noStrike">
                          <a:solidFill>
                            <a:srgbClr val="000000"/>
                          </a:solidFill>
                          <a:effectLst/>
                          <a:latin typeface="Calibri" panose="020F0502020204030204" pitchFamily="34" charset="0"/>
                        </a:rPr>
                        <a:t>6.8%</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C97D"/>
                    </a:solidFill>
                  </a:tcPr>
                </a:tc>
                <a:tc>
                  <a:txBody>
                    <a:bodyPr/>
                    <a:lstStyle/>
                    <a:p>
                      <a:pPr algn="ctr" fontAlgn="ctr"/>
                      <a:r>
                        <a:rPr lang="en-IN" sz="1000" b="0" i="0" u="none" strike="noStrike">
                          <a:solidFill>
                            <a:srgbClr val="000000"/>
                          </a:solidFill>
                          <a:effectLst/>
                          <a:latin typeface="Calibri" panose="020F0502020204030204" pitchFamily="34" charset="0"/>
                        </a:rPr>
                        <a:t>4.5%</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000000"/>
                          </a:solidFill>
                          <a:effectLst/>
                          <a:latin typeface="Calibri" panose="020F0502020204030204" pitchFamily="34" charset="0"/>
                        </a:rPr>
                        <a:t>3.0%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47F"/>
                    </a:solidFill>
                  </a:tcPr>
                </a:tc>
                <a:tc>
                  <a:txBody>
                    <a:bodyPr/>
                    <a:lstStyle/>
                    <a:p>
                      <a:pPr algn="ctr" fontAlgn="ctr"/>
                      <a:r>
                        <a:rPr lang="en-IN" sz="1000" b="0" i="0" u="none" strike="noStrike">
                          <a:solidFill>
                            <a:srgbClr val="000000"/>
                          </a:solidFill>
                          <a:effectLst/>
                          <a:latin typeface="Calibri" panose="020F0502020204030204" pitchFamily="34" charset="0"/>
                        </a:rPr>
                        <a:t>1.7%</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C87D"/>
                    </a:solidFill>
                  </a:tcPr>
                </a:tc>
                <a:tc>
                  <a:txBody>
                    <a:bodyPr/>
                    <a:lstStyle/>
                    <a:p>
                      <a:pPr algn="ctr" fontAlgn="ctr"/>
                      <a:r>
                        <a:rPr lang="en-IN" sz="1000" b="0" i="0" u="none" strike="noStrike">
                          <a:solidFill>
                            <a:srgbClr val="F1F1F1"/>
                          </a:solidFill>
                          <a:effectLst/>
                          <a:latin typeface="Calibri" panose="020F0502020204030204" pitchFamily="34" charset="0"/>
                        </a:rPr>
                        <a:t>0.9%</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0.0%</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98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050" marR="6050" marT="60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5092464"/>
                  </a:ext>
                </a:extLst>
              </a:tr>
            </a:tbl>
          </a:graphicData>
        </a:graphic>
      </p:graphicFrame>
    </p:spTree>
    <p:extLst>
      <p:ext uri="{BB962C8B-B14F-4D97-AF65-F5344CB8AC3E}">
        <p14:creationId xmlns:p14="http://schemas.microsoft.com/office/powerpoint/2010/main" val="370564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B7CE8-3E2B-5E1A-B3C5-DB60F3D1455C}"/>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65712671-9135-F58C-4F37-8C5D709C7FCF}"/>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14: </a:t>
            </a:r>
            <a:r>
              <a:rPr lang="en-IN" sz="2500" dirty="0" err="1">
                <a:ea typeface="+mj-lt"/>
                <a:cs typeface="+mj-lt"/>
              </a:rPr>
              <a:t>ln_brand_bin</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97E5FCEF-9488-7FD2-8BA0-234033400A6D}"/>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74</a:t>
            </a:fld>
            <a:endParaRPr lang="en-PH"/>
          </a:p>
        </p:txBody>
      </p:sp>
      <p:pic>
        <p:nvPicPr>
          <p:cNvPr id="4" name="Picture 3">
            <a:extLst>
              <a:ext uri="{FF2B5EF4-FFF2-40B4-BE49-F238E27FC236}">
                <a16:creationId xmlns:a16="http://schemas.microsoft.com/office/drawing/2014/main" id="{A853244C-D64A-6F1C-6629-4A882FD17BDA}"/>
              </a:ext>
            </a:extLst>
          </p:cNvPr>
          <p:cNvPicPr>
            <a:picLocks noChangeAspect="1"/>
          </p:cNvPicPr>
          <p:nvPr/>
        </p:nvPicPr>
        <p:blipFill>
          <a:blip r:embed="rId2"/>
          <a:stretch>
            <a:fillRect/>
          </a:stretch>
        </p:blipFill>
        <p:spPr>
          <a:xfrm>
            <a:off x="1247865" y="831044"/>
            <a:ext cx="9420225" cy="3714750"/>
          </a:xfrm>
          <a:prstGeom prst="rect">
            <a:avLst/>
          </a:prstGeom>
        </p:spPr>
      </p:pic>
      <p:sp>
        <p:nvSpPr>
          <p:cNvPr id="7" name="TextBox 6">
            <a:extLst>
              <a:ext uri="{FF2B5EF4-FFF2-40B4-BE49-F238E27FC236}">
                <a16:creationId xmlns:a16="http://schemas.microsoft.com/office/drawing/2014/main" id="{988D8798-11B0-C414-38E7-C456E588F83A}"/>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during the baseline period (Aug 2024 to Jan 2025) was consistently low, all under 0.005.</a:t>
            </a:r>
          </a:p>
          <a:p>
            <a:pPr marL="285750" indent="-285750">
              <a:spcAft>
                <a:spcPts val="1200"/>
              </a:spcAft>
              <a:buFont typeface="Arial" panose="020B0604020202020204" pitchFamily="34" charset="0"/>
              <a:buChar char="•"/>
            </a:pPr>
            <a:r>
              <a:rPr lang="en-US" sz="1300" dirty="0">
                <a:ea typeface="+mn-lt"/>
                <a:cs typeface="+mn-lt"/>
              </a:rPr>
              <a:t>A clear upward trend was observed in the Test/OOT period (Feb to Jul 2025), with CSI rising steadily and peaking at ~0.031 in Jul 2025.</a:t>
            </a:r>
          </a:p>
          <a:p>
            <a:pPr marL="285750" indent="-285750">
              <a:spcAft>
                <a:spcPts val="1200"/>
              </a:spcAft>
              <a:buFont typeface="Arial" panose="020B0604020202020204" pitchFamily="34" charset="0"/>
              <a:buChar char="•"/>
            </a:pPr>
            <a:r>
              <a:rPr lang="en-US" sz="1300" dirty="0">
                <a:ea typeface="+mn-lt"/>
                <a:cs typeface="+mn-lt"/>
              </a:rPr>
              <a:t>All values remained well below the 0.1 threshold, indicating no significant data drift despite the rising pattern.</a:t>
            </a:r>
            <a:endParaRPr lang="en-US" sz="1300" dirty="0"/>
          </a:p>
        </p:txBody>
      </p:sp>
    </p:spTree>
    <p:extLst>
      <p:ext uri="{BB962C8B-B14F-4D97-AF65-F5344CB8AC3E}">
        <p14:creationId xmlns:p14="http://schemas.microsoft.com/office/powerpoint/2010/main" val="1454498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D4C5-53C4-C0A6-BD7D-30F2E1CAFCB0}"/>
            </a:ext>
          </a:extLst>
        </p:cNvPr>
        <p:cNvGrpSpPr/>
        <p:nvPr/>
      </p:nvGrpSpPr>
      <p:grpSpPr>
        <a:xfrm>
          <a:off x="0" y="0"/>
          <a:ext cx="0" cy="0"/>
          <a:chOff x="0" y="0"/>
          <a:chExt cx="0" cy="0"/>
        </a:xfrm>
      </p:grpSpPr>
      <p:sp>
        <p:nvSpPr>
          <p:cNvPr id="10" name="Title 2">
            <a:extLst>
              <a:ext uri="{FF2B5EF4-FFF2-40B4-BE49-F238E27FC236}">
                <a16:creationId xmlns:a16="http://schemas.microsoft.com/office/drawing/2014/main" id="{3648731D-B16D-6E46-E552-F61EF9774D60}"/>
              </a:ext>
            </a:extLst>
          </p:cNvPr>
          <p:cNvSpPr txBox="1">
            <a:spLocks/>
          </p:cNvSpPr>
          <p:nvPr/>
        </p:nvSpPr>
        <p:spPr>
          <a:xfrm>
            <a:off x="296235" y="73748"/>
            <a:ext cx="11964131" cy="540661"/>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15: </a:t>
            </a:r>
            <a:r>
              <a:rPr lang="en-IN" sz="2500" dirty="0" err="1">
                <a:ea typeface="+mj-lt"/>
                <a:cs typeface="+mj-lt"/>
              </a:rPr>
              <a:t>ln_apply_Is_Weekend</a:t>
            </a:r>
            <a:r>
              <a:rPr lang="en-IN" sz="2500" dirty="0">
                <a:ea typeface="+mj-lt"/>
                <a:cs typeface="+mj-lt"/>
              </a:rPr>
              <a:t> ( 1 / 4 )  - Feature Performance in Train vs Test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11" name="TextBox 10">
            <a:extLst>
              <a:ext uri="{FF2B5EF4-FFF2-40B4-BE49-F238E27FC236}">
                <a16:creationId xmlns:a16="http://schemas.microsoft.com/office/drawing/2014/main" id="{BC07304A-CCAE-A055-FD3E-6A14725BDEB9}"/>
              </a:ext>
            </a:extLst>
          </p:cNvPr>
          <p:cNvSpPr txBox="1"/>
          <p:nvPr/>
        </p:nvSpPr>
        <p:spPr>
          <a:xfrm>
            <a:off x="296235" y="536581"/>
            <a:ext cx="8427433" cy="292388"/>
          </a:xfrm>
          <a:prstGeom prst="rect">
            <a:avLst/>
          </a:prstGeom>
          <a:noFill/>
        </p:spPr>
        <p:txBody>
          <a:bodyPr wrap="square" rtlCol="0">
            <a:spAutoFit/>
          </a:bodyPr>
          <a:lstStyle/>
          <a:p>
            <a:r>
              <a:rPr lang="en-US" sz="1300" dirty="0"/>
              <a:t>This feature indicates whether the applicant applied on a weekday or weekend.</a:t>
            </a:r>
            <a:endParaRPr lang="en-IN" sz="1300" dirty="0"/>
          </a:p>
        </p:txBody>
      </p:sp>
      <p:sp>
        <p:nvSpPr>
          <p:cNvPr id="13" name="Slide Number Placeholder 1">
            <a:extLst>
              <a:ext uri="{FF2B5EF4-FFF2-40B4-BE49-F238E27FC236}">
                <a16:creationId xmlns:a16="http://schemas.microsoft.com/office/drawing/2014/main" id="{A24D1D1D-1DBC-F6E5-3AC2-74565860325F}"/>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75</a:t>
            </a:fld>
            <a:endParaRPr lang="en-PH"/>
          </a:p>
        </p:txBody>
      </p:sp>
      <p:pic>
        <p:nvPicPr>
          <p:cNvPr id="3" name="Picture 2">
            <a:extLst>
              <a:ext uri="{FF2B5EF4-FFF2-40B4-BE49-F238E27FC236}">
                <a16:creationId xmlns:a16="http://schemas.microsoft.com/office/drawing/2014/main" id="{F3EEAAF6-8B6C-30D1-5C46-B2DA51E50829}"/>
              </a:ext>
            </a:extLst>
          </p:cNvPr>
          <p:cNvPicPr>
            <a:picLocks noChangeAspect="1"/>
          </p:cNvPicPr>
          <p:nvPr/>
        </p:nvPicPr>
        <p:blipFill>
          <a:blip r:embed="rId2"/>
          <a:stretch>
            <a:fillRect/>
          </a:stretch>
        </p:blipFill>
        <p:spPr>
          <a:xfrm>
            <a:off x="296235" y="828969"/>
            <a:ext cx="5799765" cy="5749611"/>
          </a:xfrm>
          <a:prstGeom prst="rect">
            <a:avLst/>
          </a:prstGeom>
        </p:spPr>
      </p:pic>
      <p:pic>
        <p:nvPicPr>
          <p:cNvPr id="5" name="Picture 4">
            <a:extLst>
              <a:ext uri="{FF2B5EF4-FFF2-40B4-BE49-F238E27FC236}">
                <a16:creationId xmlns:a16="http://schemas.microsoft.com/office/drawing/2014/main" id="{0426D0B5-B82B-059F-E7D3-C5CCF58D04C8}"/>
              </a:ext>
            </a:extLst>
          </p:cNvPr>
          <p:cNvPicPr>
            <a:picLocks noChangeAspect="1"/>
          </p:cNvPicPr>
          <p:nvPr/>
        </p:nvPicPr>
        <p:blipFill>
          <a:blip r:embed="rId3"/>
          <a:stretch>
            <a:fillRect/>
          </a:stretch>
        </p:blipFill>
        <p:spPr>
          <a:xfrm>
            <a:off x="6241588" y="3703774"/>
            <a:ext cx="5755435" cy="1378415"/>
          </a:xfrm>
          <a:prstGeom prst="rect">
            <a:avLst/>
          </a:prstGeom>
        </p:spPr>
      </p:pic>
    </p:spTree>
    <p:extLst>
      <p:ext uri="{BB962C8B-B14F-4D97-AF65-F5344CB8AC3E}">
        <p14:creationId xmlns:p14="http://schemas.microsoft.com/office/powerpoint/2010/main" val="876540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EDFC5-0335-2FE4-266B-AD2BC424B0D9}"/>
            </a:ext>
          </a:extLst>
        </p:cNvPr>
        <p:cNvGrpSpPr/>
        <p:nvPr/>
      </p:nvGrpSpPr>
      <p:grpSpPr>
        <a:xfrm>
          <a:off x="0" y="0"/>
          <a:ext cx="0" cy="0"/>
          <a:chOff x="0" y="0"/>
          <a:chExt cx="0" cy="0"/>
        </a:xfrm>
      </p:grpSpPr>
      <p:sp>
        <p:nvSpPr>
          <p:cNvPr id="10" name="Rectangle 6">
            <a:extLst>
              <a:ext uri="{FF2B5EF4-FFF2-40B4-BE49-F238E27FC236}">
                <a16:creationId xmlns:a16="http://schemas.microsoft.com/office/drawing/2014/main" id="{78F0A0A4-18C6-9BBE-0E9E-DAD4A4E33EDE}"/>
              </a:ext>
            </a:extLst>
          </p:cNvPr>
          <p:cNvSpPr>
            <a:spLocks noChangeArrowheads="1"/>
          </p:cNvSpPr>
          <p:nvPr/>
        </p:nvSpPr>
        <p:spPr bwMode="auto">
          <a:xfrm>
            <a:off x="366692" y="2774386"/>
            <a:ext cx="4148422" cy="54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050" b="1" i="0" u="none" strike="noStrike" cap="none" normalizeH="0" baseline="0">
              <a:ln>
                <a:noFill/>
              </a:ln>
              <a:solidFill>
                <a:schemeClr val="tx1"/>
              </a:solidFill>
              <a:effectLst/>
              <a:latin typeface="Arial" panose="020B0604020202020204" pitchFamily="34" charset="0"/>
            </a:endParaRPr>
          </a:p>
          <a:p>
            <a:pPr lvl="0" eaLnBrk="0" fontAlgn="base" hangingPunct="0">
              <a:lnSpc>
                <a:spcPct val="150000"/>
              </a:lnSpc>
              <a:spcBef>
                <a:spcPct val="0"/>
              </a:spcBef>
              <a:spcAft>
                <a:spcPct val="0"/>
              </a:spcAft>
            </a:pPr>
            <a:endParaRPr lang="en-US" altLang="en-US" sz="1050" b="0" i="0" u="none" strike="noStrike" cap="none" normalizeH="0" baseline="0">
              <a:ln>
                <a:noFill/>
              </a:ln>
              <a:effectLst/>
              <a:latin typeface="Arial" panose="020B0604020202020204" pitchFamily="34" charset="0"/>
              <a:cs typeface="Arial"/>
            </a:endParaRPr>
          </a:p>
        </p:txBody>
      </p:sp>
      <p:sp>
        <p:nvSpPr>
          <p:cNvPr id="4" name="Title 2">
            <a:extLst>
              <a:ext uri="{FF2B5EF4-FFF2-40B4-BE49-F238E27FC236}">
                <a16:creationId xmlns:a16="http://schemas.microsoft.com/office/drawing/2014/main" id="{CE1F16B8-8216-A501-C0FD-27D58539FFE8}"/>
              </a:ext>
            </a:extLst>
          </p:cNvPr>
          <p:cNvSpPr txBox="1">
            <a:spLocks/>
          </p:cNvSpPr>
          <p:nvPr/>
        </p:nvSpPr>
        <p:spPr>
          <a:xfrm>
            <a:off x="366692" y="130327"/>
            <a:ext cx="10863820" cy="534289"/>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15: </a:t>
            </a:r>
            <a:r>
              <a:rPr lang="en-IN" sz="2500" dirty="0" err="1">
                <a:ea typeface="+mj-lt"/>
                <a:cs typeface="+mj-lt"/>
              </a:rPr>
              <a:t>ln_apply_Is_Weekend</a:t>
            </a:r>
            <a:r>
              <a:rPr lang="en-IN" sz="2500" dirty="0">
                <a:ea typeface="+mj-lt"/>
                <a:cs typeface="+mj-lt"/>
              </a:rPr>
              <a:t> ( 2 / 4 )  - Feature Statistics Analysis  &lt;</a:t>
            </a:r>
            <a:r>
              <a:rPr lang="en-IN" sz="2500" dirty="0">
                <a:solidFill>
                  <a:srgbClr val="C00000"/>
                </a:solidFill>
                <a:ea typeface="+mj-lt"/>
                <a:cs typeface="+mj-lt"/>
              </a:rPr>
              <a:t>Disbursed</a:t>
            </a:r>
            <a:r>
              <a:rPr lang="en-IN" sz="2500" dirty="0">
                <a:ea typeface="+mj-lt"/>
                <a:cs typeface="+mj-lt"/>
              </a:rPr>
              <a:t>&gt;</a:t>
            </a:r>
            <a:endParaRPr lang="en-US" sz="2500" b="0" dirty="0">
              <a:solidFill>
                <a:srgbClr val="000000"/>
              </a:solidFill>
              <a:ea typeface="+mj-lt"/>
              <a:cs typeface="+mj-lt"/>
            </a:endParaRPr>
          </a:p>
        </p:txBody>
      </p:sp>
      <p:sp>
        <p:nvSpPr>
          <p:cNvPr id="3" name="Slide Number Placeholder 1">
            <a:extLst>
              <a:ext uri="{FF2B5EF4-FFF2-40B4-BE49-F238E27FC236}">
                <a16:creationId xmlns:a16="http://schemas.microsoft.com/office/drawing/2014/main" id="{57966380-487A-8A49-8E5A-CECD941978B1}"/>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76</a:t>
            </a:fld>
            <a:endParaRPr lang="en-PH"/>
          </a:p>
        </p:txBody>
      </p:sp>
      <p:sp>
        <p:nvSpPr>
          <p:cNvPr id="5" name="Rectangle 4">
            <a:extLst>
              <a:ext uri="{FF2B5EF4-FFF2-40B4-BE49-F238E27FC236}">
                <a16:creationId xmlns:a16="http://schemas.microsoft.com/office/drawing/2014/main" id="{F5DC4D55-6849-5DEE-AE53-263998E52A79}"/>
              </a:ext>
            </a:extLst>
          </p:cNvPr>
          <p:cNvSpPr/>
          <p:nvPr/>
        </p:nvSpPr>
        <p:spPr>
          <a:xfrm>
            <a:off x="534826" y="1521339"/>
            <a:ext cx="3536842" cy="40254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Aft>
                <a:spcPts val="1200"/>
              </a:spcAft>
              <a:buFont typeface="Arial" panose="020B0604020202020204" pitchFamily="34" charset="0"/>
              <a:buChar char="•"/>
            </a:pPr>
            <a:r>
              <a:rPr lang="en-US" sz="1300" dirty="0">
                <a:solidFill>
                  <a:srgbClr val="000000"/>
                </a:solidFill>
              </a:rPr>
              <a:t>The red and blue lines follow a simple two-bin pattern, indicating the model uses this binary feature directly.</a:t>
            </a:r>
          </a:p>
          <a:p>
            <a:pPr marL="285750" indent="-285750">
              <a:spcAft>
                <a:spcPts val="1200"/>
              </a:spcAft>
              <a:buFont typeface="Arial" panose="020B0604020202020204" pitchFamily="34" charset="0"/>
              <a:buChar char="•"/>
            </a:pPr>
            <a:r>
              <a:rPr lang="en-US" sz="1300" dirty="0">
                <a:solidFill>
                  <a:srgbClr val="000000"/>
                </a:solidFill>
              </a:rPr>
              <a:t>The gap between red and purple lines is very minimal indicating the less predictive power of the feature though it is a least most feature.</a:t>
            </a:r>
          </a:p>
          <a:p>
            <a:pPr marL="285750" indent="-285750">
              <a:spcAft>
                <a:spcPts val="1200"/>
              </a:spcAft>
              <a:buFont typeface="Arial" panose="020B0604020202020204" pitchFamily="34" charset="0"/>
              <a:buChar char="•"/>
            </a:pPr>
            <a:r>
              <a:rPr lang="en-US" sz="1300" dirty="0">
                <a:solidFill>
                  <a:srgbClr val="000000"/>
                </a:solidFill>
              </a:rPr>
              <a:t>Green bars show balanced record counts between weekend and weekday applications.</a:t>
            </a:r>
          </a:p>
          <a:p>
            <a:pPr marL="285750" indent="-285750">
              <a:spcAft>
                <a:spcPts val="1200"/>
              </a:spcAft>
              <a:buFont typeface="Arial" panose="020B0604020202020204" pitchFamily="34" charset="0"/>
              <a:buChar char="•"/>
            </a:pPr>
            <a:r>
              <a:rPr lang="en-US" sz="1300" dirty="0">
                <a:solidFill>
                  <a:srgbClr val="000000"/>
                </a:solidFill>
              </a:rPr>
              <a:t>The target rate is lower on weekends, indicating stronger disbursement likelihood during weekdays.</a:t>
            </a:r>
            <a:endParaRPr lang="en-GB" sz="1300" dirty="0">
              <a:solidFill>
                <a:srgbClr val="000000"/>
              </a:solidFill>
            </a:endParaRPr>
          </a:p>
        </p:txBody>
      </p:sp>
      <p:pic>
        <p:nvPicPr>
          <p:cNvPr id="2" name="Picture 1">
            <a:extLst>
              <a:ext uri="{FF2B5EF4-FFF2-40B4-BE49-F238E27FC236}">
                <a16:creationId xmlns:a16="http://schemas.microsoft.com/office/drawing/2014/main" id="{79FFDB6E-FD81-CE32-BFA5-A87D2DE637B7}"/>
              </a:ext>
            </a:extLst>
          </p:cNvPr>
          <p:cNvPicPr>
            <a:picLocks noChangeAspect="1"/>
          </p:cNvPicPr>
          <p:nvPr/>
        </p:nvPicPr>
        <p:blipFill>
          <a:blip r:embed="rId2"/>
          <a:stretch>
            <a:fillRect/>
          </a:stretch>
        </p:blipFill>
        <p:spPr>
          <a:xfrm>
            <a:off x="8496473" y="595344"/>
            <a:ext cx="3439005" cy="790685"/>
          </a:xfrm>
          <a:prstGeom prst="rect">
            <a:avLst/>
          </a:prstGeom>
        </p:spPr>
      </p:pic>
      <p:pic>
        <p:nvPicPr>
          <p:cNvPr id="7" name="Picture 6">
            <a:extLst>
              <a:ext uri="{FF2B5EF4-FFF2-40B4-BE49-F238E27FC236}">
                <a16:creationId xmlns:a16="http://schemas.microsoft.com/office/drawing/2014/main" id="{2365864A-E00D-AC75-96ED-1892548F801A}"/>
              </a:ext>
            </a:extLst>
          </p:cNvPr>
          <p:cNvPicPr>
            <a:picLocks noChangeAspect="1"/>
          </p:cNvPicPr>
          <p:nvPr/>
        </p:nvPicPr>
        <p:blipFill>
          <a:blip r:embed="rId3"/>
          <a:stretch>
            <a:fillRect/>
          </a:stretch>
        </p:blipFill>
        <p:spPr>
          <a:xfrm>
            <a:off x="4071668" y="1386029"/>
            <a:ext cx="8120332" cy="5471971"/>
          </a:xfrm>
          <a:prstGeom prst="rect">
            <a:avLst/>
          </a:prstGeom>
        </p:spPr>
      </p:pic>
    </p:spTree>
    <p:extLst>
      <p:ext uri="{BB962C8B-B14F-4D97-AF65-F5344CB8AC3E}">
        <p14:creationId xmlns:p14="http://schemas.microsoft.com/office/powerpoint/2010/main" val="2461041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49FB-BF01-EBF8-7660-20DE018747E3}"/>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9CF76DE4-CE87-F4AF-D807-9C6C8A791BDC}"/>
              </a:ext>
            </a:extLst>
          </p:cNvPr>
          <p:cNvSpPr txBox="1">
            <a:spLocks/>
          </p:cNvSpPr>
          <p:nvPr/>
        </p:nvSpPr>
        <p:spPr>
          <a:xfrm>
            <a:off x="449301" y="108686"/>
            <a:ext cx="11742699" cy="470786"/>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15: </a:t>
            </a:r>
            <a:r>
              <a:rPr lang="en-IN" sz="2500" dirty="0" err="1">
                <a:ea typeface="+mj-lt"/>
                <a:cs typeface="+mj-lt"/>
              </a:rPr>
              <a:t>ln_apply_Is_Weekend</a:t>
            </a:r>
            <a:r>
              <a:rPr lang="en-IN" sz="2500" dirty="0">
                <a:ea typeface="+mj-lt"/>
                <a:cs typeface="+mj-lt"/>
              </a:rPr>
              <a:t> </a:t>
            </a:r>
            <a:r>
              <a:rPr lang="en-IN" sz="2500" dirty="0">
                <a:latin typeface="Univers LT (body)"/>
                <a:ea typeface="+mj-lt"/>
                <a:cs typeface="+mj-lt"/>
              </a:rPr>
              <a:t>( 3 / 4 )  - MoM Feature Distribution  &lt;</a:t>
            </a:r>
            <a:r>
              <a:rPr lang="en-IN" sz="2500" dirty="0">
                <a:solidFill>
                  <a:srgbClr val="C00000"/>
                </a:solidFill>
                <a:latin typeface="Univers LT (body)"/>
                <a:ea typeface="+mj-lt"/>
                <a:cs typeface="+mj-lt"/>
              </a:rPr>
              <a:t>Applied</a:t>
            </a:r>
            <a:r>
              <a:rPr lang="en-IN" sz="2500" dirty="0">
                <a:latin typeface="Univers LT (body)"/>
                <a:ea typeface="+mj-lt"/>
                <a:cs typeface="+mj-lt"/>
              </a:rPr>
              <a:t>&gt;</a:t>
            </a:r>
            <a:endParaRPr lang="en-US" sz="2500" b="0" dirty="0">
              <a:solidFill>
                <a:srgbClr val="000000"/>
              </a:solidFill>
              <a:ea typeface="+mj-lt"/>
              <a:cs typeface="+mj-lt"/>
            </a:endParaRPr>
          </a:p>
        </p:txBody>
      </p:sp>
      <p:sp>
        <p:nvSpPr>
          <p:cNvPr id="4" name="Slide Number Placeholder 1">
            <a:extLst>
              <a:ext uri="{FF2B5EF4-FFF2-40B4-BE49-F238E27FC236}">
                <a16:creationId xmlns:a16="http://schemas.microsoft.com/office/drawing/2014/main" id="{BE33F839-80C6-F8D5-DEA7-2C70D9C25773}"/>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77</a:t>
            </a:fld>
            <a:endParaRPr lang="en-PH"/>
          </a:p>
        </p:txBody>
      </p:sp>
      <p:sp>
        <p:nvSpPr>
          <p:cNvPr id="2" name="TextBox 1">
            <a:extLst>
              <a:ext uri="{FF2B5EF4-FFF2-40B4-BE49-F238E27FC236}">
                <a16:creationId xmlns:a16="http://schemas.microsoft.com/office/drawing/2014/main" id="{721FC249-0F92-83BA-DA45-E87AEDAF7328}"/>
              </a:ext>
            </a:extLst>
          </p:cNvPr>
          <p:cNvSpPr txBox="1"/>
          <p:nvPr/>
        </p:nvSpPr>
        <p:spPr>
          <a:xfrm>
            <a:off x="7944928" y="1434396"/>
            <a:ext cx="3875409" cy="280076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dirty="0"/>
              <a:t>Weekday applications remain dominant throughout, ranging between 58.9% and 68.0%, peaking in Apr 2025, indicating a strong weekday user preference.</a:t>
            </a:r>
          </a:p>
          <a:p>
            <a:pPr marL="285750" indent="-285750">
              <a:spcAft>
                <a:spcPts val="1200"/>
              </a:spcAft>
              <a:buFont typeface="Arial" panose="020B0604020202020204" pitchFamily="34" charset="0"/>
              <a:buChar char="•"/>
            </a:pPr>
            <a:r>
              <a:rPr lang="en-US" sz="1300" dirty="0"/>
              <a:t>Weekend share fluctuates between 32.0% and 41.0%, with the highest observed in Mar 2025, but generally remains secondary to weekday activity.</a:t>
            </a:r>
          </a:p>
          <a:p>
            <a:pPr marL="285750" indent="-285750">
              <a:spcAft>
                <a:spcPts val="1200"/>
              </a:spcAft>
              <a:buFont typeface="Arial" panose="020B0604020202020204" pitchFamily="34" charset="0"/>
              <a:buChar char="•"/>
            </a:pPr>
            <a:r>
              <a:rPr lang="en-US" sz="1300" dirty="0"/>
              <a:t>Overall, the split between weekday and weekend remains balanced and smooth, with no anomalies, confirming high temporal consistency in application timing.</a:t>
            </a:r>
            <a:endParaRPr lang="en-IN" sz="1300" dirty="0"/>
          </a:p>
        </p:txBody>
      </p:sp>
      <p:graphicFrame>
        <p:nvGraphicFramePr>
          <p:cNvPr id="3" name="Table 2">
            <a:extLst>
              <a:ext uri="{FF2B5EF4-FFF2-40B4-BE49-F238E27FC236}">
                <a16:creationId xmlns:a16="http://schemas.microsoft.com/office/drawing/2014/main" id="{A67DC92B-6AF4-6C81-4C00-DAFB7D6B911D}"/>
              </a:ext>
            </a:extLst>
          </p:cNvPr>
          <p:cNvGraphicFramePr>
            <a:graphicFrameLocks noGrp="1"/>
          </p:cNvGraphicFramePr>
          <p:nvPr>
            <p:extLst>
              <p:ext uri="{D42A27DB-BD31-4B8C-83A1-F6EECF244321}">
                <p14:modId xmlns:p14="http://schemas.microsoft.com/office/powerpoint/2010/main" val="3085314593"/>
              </p:ext>
            </p:extLst>
          </p:nvPr>
        </p:nvGraphicFramePr>
        <p:xfrm>
          <a:off x="449300" y="646216"/>
          <a:ext cx="7133321" cy="5349143"/>
        </p:xfrm>
        <a:graphic>
          <a:graphicData uri="http://schemas.openxmlformats.org/drawingml/2006/table">
            <a:tbl>
              <a:tblPr/>
              <a:tblGrid>
                <a:gridCol w="2096882">
                  <a:extLst>
                    <a:ext uri="{9D8B030D-6E8A-4147-A177-3AD203B41FA5}">
                      <a16:colId xmlns:a16="http://schemas.microsoft.com/office/drawing/2014/main" val="2132776164"/>
                    </a:ext>
                  </a:extLst>
                </a:gridCol>
                <a:gridCol w="940658">
                  <a:extLst>
                    <a:ext uri="{9D8B030D-6E8A-4147-A177-3AD203B41FA5}">
                      <a16:colId xmlns:a16="http://schemas.microsoft.com/office/drawing/2014/main" val="1642286647"/>
                    </a:ext>
                  </a:extLst>
                </a:gridCol>
                <a:gridCol w="940658">
                  <a:extLst>
                    <a:ext uri="{9D8B030D-6E8A-4147-A177-3AD203B41FA5}">
                      <a16:colId xmlns:a16="http://schemas.microsoft.com/office/drawing/2014/main" val="3475141705"/>
                    </a:ext>
                  </a:extLst>
                </a:gridCol>
                <a:gridCol w="940658">
                  <a:extLst>
                    <a:ext uri="{9D8B030D-6E8A-4147-A177-3AD203B41FA5}">
                      <a16:colId xmlns:a16="http://schemas.microsoft.com/office/drawing/2014/main" val="2624873291"/>
                    </a:ext>
                  </a:extLst>
                </a:gridCol>
                <a:gridCol w="940658">
                  <a:extLst>
                    <a:ext uri="{9D8B030D-6E8A-4147-A177-3AD203B41FA5}">
                      <a16:colId xmlns:a16="http://schemas.microsoft.com/office/drawing/2014/main" val="195505197"/>
                    </a:ext>
                  </a:extLst>
                </a:gridCol>
                <a:gridCol w="156777">
                  <a:extLst>
                    <a:ext uri="{9D8B030D-6E8A-4147-A177-3AD203B41FA5}">
                      <a16:colId xmlns:a16="http://schemas.microsoft.com/office/drawing/2014/main" val="3180898453"/>
                    </a:ext>
                  </a:extLst>
                </a:gridCol>
                <a:gridCol w="1117030">
                  <a:extLst>
                    <a:ext uri="{9D8B030D-6E8A-4147-A177-3AD203B41FA5}">
                      <a16:colId xmlns:a16="http://schemas.microsoft.com/office/drawing/2014/main" val="2071534475"/>
                    </a:ext>
                  </a:extLst>
                </a:gridCol>
              </a:tblGrid>
              <a:tr h="988763">
                <a:tc>
                  <a:txBody>
                    <a:bodyPr/>
                    <a:lstStyle/>
                    <a:p>
                      <a:pPr algn="ctr" fontAlgn="ctr"/>
                      <a:r>
                        <a:rPr lang="en-IN" sz="1000" b="1" i="0" u="none" strike="noStrike">
                          <a:solidFill>
                            <a:srgbClr val="000000"/>
                          </a:solidFill>
                          <a:effectLst/>
                          <a:latin typeface="Calibri" panose="020F0502020204030204" pitchFamily="34" charset="0"/>
                        </a:rPr>
                        <a:t>ln_apply_Is_Weekend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Weekday</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Weekend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Demo Score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688375"/>
                  </a:ext>
                </a:extLst>
              </a:tr>
              <a:tr h="363365">
                <a:tc>
                  <a:txBody>
                    <a:bodyPr/>
                    <a:lstStyle/>
                    <a:p>
                      <a:pPr algn="ctr" fontAlgn="ctr"/>
                      <a:r>
                        <a:rPr lang="en-IN" sz="1000" b="0" i="0" u="none" strike="noStrike">
                          <a:solidFill>
                            <a:srgbClr val="000000"/>
                          </a:solidFill>
                          <a:effectLst/>
                          <a:latin typeface="Calibri" panose="020F0502020204030204" pitchFamily="34" charset="0"/>
                        </a:rPr>
                        <a:t>2024-08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25,136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A7E"/>
                    </a:solidFill>
                  </a:tcPr>
                </a:tc>
                <a:tc>
                  <a:txBody>
                    <a:bodyPr/>
                    <a:lstStyle/>
                    <a:p>
                      <a:pPr algn="ctr" fontAlgn="ctr"/>
                      <a:r>
                        <a:rPr lang="en-IN" sz="1000" b="0" i="0" u="none" strike="noStrike">
                          <a:solidFill>
                            <a:srgbClr val="000000"/>
                          </a:solidFill>
                          <a:effectLst/>
                          <a:latin typeface="Calibri" panose="020F0502020204030204" pitchFamily="34" charset="0"/>
                        </a:rPr>
                        <a:t>37.67%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7E0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0.49806503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6413781"/>
                  </a:ext>
                </a:extLst>
              </a:tr>
              <a:tr h="363365">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25,284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60.38%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9173"/>
                    </a:solidFill>
                  </a:tcPr>
                </a:tc>
                <a:tc>
                  <a:txBody>
                    <a:bodyPr/>
                    <a:lstStyle/>
                    <a:p>
                      <a:pPr algn="ctr" fontAlgn="ctr"/>
                      <a:r>
                        <a:rPr lang="en-IN" sz="1000" b="0" i="0" u="none" strike="noStrike">
                          <a:solidFill>
                            <a:srgbClr val="000000"/>
                          </a:solidFill>
                          <a:effectLst/>
                          <a:latin typeface="Calibri" panose="020F0502020204030204" pitchFamily="34" charset="0"/>
                        </a:rPr>
                        <a:t>39.62%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3CC7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0.49974565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989400"/>
                  </a:ext>
                </a:extLst>
              </a:tr>
              <a:tr h="363365">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23,980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r>
                        <a:rPr lang="en-IN" sz="1000" b="0" i="0" u="none" strike="noStrike">
                          <a:solidFill>
                            <a:srgbClr val="000000"/>
                          </a:solidFill>
                          <a:effectLst/>
                          <a:latin typeface="Calibri" panose="020F0502020204030204" pitchFamily="34" charset="0"/>
                        </a:rPr>
                        <a:t>34.15%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0.49468015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9960657"/>
                  </a:ext>
                </a:extLst>
              </a:tr>
              <a:tr h="363365">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24,399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61.69%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B67A"/>
                    </a:solidFill>
                  </a:tcPr>
                </a:tc>
                <a:tc>
                  <a:txBody>
                    <a:bodyPr/>
                    <a:lstStyle/>
                    <a:p>
                      <a:pPr algn="ctr" fontAlgn="ctr"/>
                      <a:r>
                        <a:rPr lang="en-IN" sz="1000" b="0" i="0" u="none" strike="noStrike">
                          <a:solidFill>
                            <a:srgbClr val="000000"/>
                          </a:solidFill>
                          <a:effectLst/>
                          <a:latin typeface="Calibri" panose="020F0502020204030204" pitchFamily="34" charset="0"/>
                        </a:rPr>
                        <a:t>38.31%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D98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0.48374065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517610"/>
                  </a:ext>
                </a:extLst>
              </a:tr>
              <a:tr h="363365">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48,407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CD37F"/>
                    </a:solidFill>
                  </a:tcPr>
                </a:tc>
                <a:tc>
                  <a:txBody>
                    <a:bodyPr/>
                    <a:lstStyle/>
                    <a:p>
                      <a:pPr algn="ctr" fontAlgn="ctr"/>
                      <a:r>
                        <a:rPr lang="en-IN" sz="1000" b="0" i="0" u="none" strike="noStrike">
                          <a:solidFill>
                            <a:srgbClr val="000000"/>
                          </a:solidFill>
                          <a:effectLst/>
                          <a:latin typeface="Calibri" panose="020F0502020204030204" pitchFamily="34" charset="0"/>
                        </a:rPr>
                        <a:t>34.14%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67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0.48802628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61931"/>
                  </a:ext>
                </a:extLst>
              </a:tr>
              <a:tr h="363365">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23,044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dirty="0">
                          <a:solidFill>
                            <a:srgbClr val="000000"/>
                          </a:solidFill>
                          <a:effectLst/>
                          <a:latin typeface="Calibri" panose="020F0502020204030204" pitchFamily="34" charset="0"/>
                        </a:rPr>
                        <a:t>58.1%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D17F"/>
                    </a:solidFill>
                  </a:tcPr>
                </a:tc>
                <a:tc>
                  <a:txBody>
                    <a:bodyPr/>
                    <a:lstStyle/>
                    <a:p>
                      <a:pPr algn="ctr" fontAlgn="ctr"/>
                      <a:r>
                        <a:rPr lang="en-IN" sz="1000" b="0" i="0" u="none" strike="noStrike">
                          <a:solidFill>
                            <a:srgbClr val="000000"/>
                          </a:solidFill>
                          <a:effectLst/>
                          <a:latin typeface="Calibri" panose="020F0502020204030204" pitchFamily="34" charset="0"/>
                        </a:rPr>
                        <a:t>33.93%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A076"/>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0.49425928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5623948"/>
                  </a:ext>
                </a:extLst>
              </a:tr>
              <a:tr h="363365">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20,636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62.08%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27C"/>
                    </a:solidFill>
                  </a:tcPr>
                </a:tc>
                <a:tc>
                  <a:txBody>
                    <a:bodyPr/>
                    <a:lstStyle/>
                    <a:p>
                      <a:pPr algn="ctr" fontAlgn="ctr"/>
                      <a:r>
                        <a:rPr lang="en-IN" sz="1000" b="0" i="0" u="none" strike="noStrike">
                          <a:solidFill>
                            <a:srgbClr val="000000"/>
                          </a:solidFill>
                          <a:effectLst/>
                          <a:latin typeface="Calibri" panose="020F0502020204030204" pitchFamily="34" charset="0"/>
                        </a:rPr>
                        <a:t>37.92%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DD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0.49441829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456743"/>
                  </a:ext>
                </a:extLst>
              </a:tr>
              <a:tr h="363365">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25,000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58.99%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ctr" fontAlgn="ctr"/>
                      <a:r>
                        <a:rPr lang="en-IN" sz="1000" b="0" i="0" u="none" strike="noStrike">
                          <a:solidFill>
                            <a:srgbClr val="000000"/>
                          </a:solidFill>
                          <a:effectLst/>
                          <a:latin typeface="Calibri" panose="020F0502020204030204" pitchFamily="34" charset="0"/>
                        </a:rPr>
                        <a:t>41.01%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0.48966094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5150495"/>
                  </a:ext>
                </a:extLst>
              </a:tr>
              <a:tr h="363365">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26,389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67.98%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tc>
                  <a:txBody>
                    <a:bodyPr/>
                    <a:lstStyle/>
                    <a:p>
                      <a:pPr algn="ctr" fontAlgn="ctr"/>
                      <a:r>
                        <a:rPr lang="en-IN" sz="1000" b="0" i="0" u="none" strike="noStrike">
                          <a:solidFill>
                            <a:srgbClr val="F1F1F1"/>
                          </a:solidFill>
                          <a:effectLst/>
                          <a:latin typeface="Calibri" panose="020F0502020204030204" pitchFamily="34" charset="0"/>
                        </a:rPr>
                        <a:t>32.02%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0.48805174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6561567"/>
                  </a:ext>
                </a:extLst>
              </a:tr>
              <a:tr h="363365">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26,406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DD81"/>
                    </a:solidFill>
                  </a:tcPr>
                </a:tc>
                <a:tc>
                  <a:txBody>
                    <a:bodyPr/>
                    <a:lstStyle/>
                    <a:p>
                      <a:pPr algn="ctr" fontAlgn="ctr"/>
                      <a:r>
                        <a:rPr lang="en-IN" sz="1000" b="0" i="0" u="none" strike="noStrike">
                          <a:solidFill>
                            <a:srgbClr val="000000"/>
                          </a:solidFill>
                          <a:effectLst/>
                          <a:latin typeface="Calibri" panose="020F0502020204030204" pitchFamily="34" charset="0"/>
                        </a:rPr>
                        <a:t>35.12%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37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0.48956425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0213319"/>
                  </a:ext>
                </a:extLst>
              </a:tr>
              <a:tr h="363365">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22,903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61.99%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C07C"/>
                    </a:solidFill>
                  </a:tcPr>
                </a:tc>
                <a:tc>
                  <a:txBody>
                    <a:bodyPr/>
                    <a:lstStyle/>
                    <a:p>
                      <a:pPr algn="ctr" fontAlgn="ctr"/>
                      <a:r>
                        <a:rPr lang="en-IN" sz="1000" b="0" i="0" u="none" strike="noStrike">
                          <a:solidFill>
                            <a:srgbClr val="000000"/>
                          </a:solidFill>
                          <a:effectLst/>
                          <a:latin typeface="Calibri" panose="020F0502020204030204" pitchFamily="34" charset="0"/>
                        </a:rPr>
                        <a:t>38.01%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BDC8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0.48503991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601403"/>
                  </a:ext>
                </a:extLst>
              </a:tr>
              <a:tr h="363365">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16,160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62.67%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D37F"/>
                    </a:solidFill>
                  </a:tcPr>
                </a:tc>
                <a:tc>
                  <a:txBody>
                    <a:bodyPr/>
                    <a:lstStyle/>
                    <a:p>
                      <a:pPr algn="ctr" fontAlgn="ctr"/>
                      <a:r>
                        <a:rPr lang="en-IN" sz="1000" b="0" i="0" u="none" strike="noStrike">
                          <a:solidFill>
                            <a:srgbClr val="000000"/>
                          </a:solidFill>
                          <a:effectLst/>
                          <a:latin typeface="Calibri" panose="020F0502020204030204" pitchFamily="34" charset="0"/>
                        </a:rPr>
                        <a:t>37.33%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38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solidFill>
                  </a:tcPr>
                </a:tc>
                <a:tc>
                  <a:txBody>
                    <a:bodyPr/>
                    <a:lstStyle/>
                    <a:p>
                      <a:pPr algn="r" fontAlgn="ctr"/>
                      <a:r>
                        <a:rPr lang="en-IN" sz="1000" b="0" i="0" u="none" strike="noStrike" dirty="0">
                          <a:solidFill>
                            <a:srgbClr val="000000"/>
                          </a:solidFill>
                          <a:effectLst/>
                          <a:latin typeface="Calibri" panose="020F0502020204030204" pitchFamily="34" charset="0"/>
                        </a:rPr>
                        <a:t>0.48868890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1299837"/>
                  </a:ext>
                </a:extLst>
              </a:tr>
            </a:tbl>
          </a:graphicData>
        </a:graphic>
      </p:graphicFrame>
    </p:spTree>
    <p:extLst>
      <p:ext uri="{BB962C8B-B14F-4D97-AF65-F5344CB8AC3E}">
        <p14:creationId xmlns:p14="http://schemas.microsoft.com/office/powerpoint/2010/main" val="4148672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6DCC7-02BA-41BF-6FFD-2F74EEB6EE1C}"/>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22664A1B-D042-D176-C1F0-74C6C2E14BD9}"/>
              </a:ext>
            </a:extLst>
          </p:cNvPr>
          <p:cNvSpPr txBox="1">
            <a:spLocks/>
          </p:cNvSpPr>
          <p:nvPr/>
        </p:nvSpPr>
        <p:spPr>
          <a:xfrm>
            <a:off x="435093" y="112641"/>
            <a:ext cx="10863820" cy="462875"/>
          </a:xfrm>
          <a:prstGeom prst="rect">
            <a:avLst/>
          </a:prstGeom>
        </p:spPr>
        <p:txBody>
          <a:bodyPr vert="horz" lIns="0" tIns="0" rIns="0" bIns="0" rtlCol="0" anchor="t">
            <a:norm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r>
              <a:rPr lang="en-IN" sz="2500" dirty="0">
                <a:ea typeface="+mj-lt"/>
                <a:cs typeface="+mj-lt"/>
              </a:rPr>
              <a:t>Rank# 15: </a:t>
            </a:r>
            <a:r>
              <a:rPr lang="en-IN" sz="2500" dirty="0" err="1">
                <a:ea typeface="+mj-lt"/>
                <a:cs typeface="+mj-lt"/>
              </a:rPr>
              <a:t>ln_apply_Is_Weekend</a:t>
            </a:r>
            <a:r>
              <a:rPr lang="en-IN" sz="2500" dirty="0">
                <a:ea typeface="+mj-lt"/>
                <a:cs typeface="+mj-lt"/>
              </a:rPr>
              <a:t> ( 4 / 4 )  - Feature CSI Analysis  &lt;</a:t>
            </a:r>
            <a:r>
              <a:rPr lang="en-IN" sz="2500" dirty="0">
                <a:solidFill>
                  <a:srgbClr val="C00000"/>
                </a:solidFill>
                <a:ea typeface="+mj-lt"/>
                <a:cs typeface="+mj-lt"/>
              </a:rPr>
              <a:t>Applied</a:t>
            </a:r>
            <a:r>
              <a:rPr lang="en-IN" sz="2500" dirty="0">
                <a:ea typeface="+mj-lt"/>
                <a:cs typeface="+mj-lt"/>
              </a:rPr>
              <a:t>&gt;</a:t>
            </a:r>
            <a:endParaRPr lang="en-US" sz="2500" dirty="0">
              <a:ea typeface="+mj-lt"/>
              <a:cs typeface="+mj-lt"/>
            </a:endParaRPr>
          </a:p>
        </p:txBody>
      </p:sp>
      <p:sp>
        <p:nvSpPr>
          <p:cNvPr id="6" name="Slide Number Placeholder 1">
            <a:extLst>
              <a:ext uri="{FF2B5EF4-FFF2-40B4-BE49-F238E27FC236}">
                <a16:creationId xmlns:a16="http://schemas.microsoft.com/office/drawing/2014/main" id="{FCD4B002-8E73-1D35-29E1-7C706DADD503}"/>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78</a:t>
            </a:fld>
            <a:endParaRPr lang="en-PH"/>
          </a:p>
        </p:txBody>
      </p:sp>
      <p:pic>
        <p:nvPicPr>
          <p:cNvPr id="4" name="Picture 3">
            <a:extLst>
              <a:ext uri="{FF2B5EF4-FFF2-40B4-BE49-F238E27FC236}">
                <a16:creationId xmlns:a16="http://schemas.microsoft.com/office/drawing/2014/main" id="{8D530BA5-72EA-12F1-DCFB-CE59AC233069}"/>
              </a:ext>
            </a:extLst>
          </p:cNvPr>
          <p:cNvPicPr>
            <a:picLocks noChangeAspect="1"/>
          </p:cNvPicPr>
          <p:nvPr/>
        </p:nvPicPr>
        <p:blipFill>
          <a:blip r:embed="rId2"/>
          <a:stretch>
            <a:fillRect/>
          </a:stretch>
        </p:blipFill>
        <p:spPr>
          <a:xfrm>
            <a:off x="1156890" y="831044"/>
            <a:ext cx="9420225" cy="3714750"/>
          </a:xfrm>
          <a:prstGeom prst="rect">
            <a:avLst/>
          </a:prstGeom>
        </p:spPr>
      </p:pic>
      <p:sp>
        <p:nvSpPr>
          <p:cNvPr id="7" name="TextBox 6">
            <a:extLst>
              <a:ext uri="{FF2B5EF4-FFF2-40B4-BE49-F238E27FC236}">
                <a16:creationId xmlns:a16="http://schemas.microsoft.com/office/drawing/2014/main" id="{6957658E-9220-1049-2A48-6F051B630EAC}"/>
              </a:ext>
            </a:extLst>
          </p:cNvPr>
          <p:cNvSpPr txBox="1"/>
          <p:nvPr/>
        </p:nvSpPr>
        <p:spPr>
          <a:xfrm>
            <a:off x="1782112" y="4875948"/>
            <a:ext cx="83236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300" dirty="0">
                <a:ea typeface="+mn-lt"/>
                <a:cs typeface="+mn-lt"/>
              </a:rPr>
              <a:t>CSI remained low and stable throughout the baseline period (Aug 2024 to Jan 2025), peaking at ~0.0055 in Sep 2024.</a:t>
            </a:r>
          </a:p>
          <a:p>
            <a:pPr marL="285750" indent="-285750">
              <a:spcAft>
                <a:spcPts val="1200"/>
              </a:spcAft>
              <a:buFont typeface="Arial" panose="020B0604020202020204" pitchFamily="34" charset="0"/>
              <a:buChar char="•"/>
            </a:pPr>
            <a:r>
              <a:rPr lang="en-US" sz="1300" dirty="0">
                <a:ea typeface="+mn-lt"/>
                <a:cs typeface="+mn-lt"/>
              </a:rPr>
              <a:t>A brief spike occurred in Mar 2025 (~0.0103), followed by a steady decline through Jul 2025.</a:t>
            </a:r>
          </a:p>
          <a:p>
            <a:pPr marL="285750" indent="-285750">
              <a:spcAft>
                <a:spcPts val="1200"/>
              </a:spcAft>
              <a:buFont typeface="Arial" panose="020B0604020202020204" pitchFamily="34" charset="0"/>
              <a:buChar char="•"/>
            </a:pPr>
            <a:r>
              <a:rPr lang="en-US" sz="1300" dirty="0">
                <a:ea typeface="+mn-lt"/>
                <a:cs typeface="+mn-lt"/>
              </a:rPr>
              <a:t>All values stayed far below the 0.1 threshold, confirming no meaningful data drift.</a:t>
            </a:r>
            <a:endParaRPr lang="en-US" sz="1300" dirty="0"/>
          </a:p>
        </p:txBody>
      </p:sp>
    </p:spTree>
    <p:extLst>
      <p:ext uri="{BB962C8B-B14F-4D97-AF65-F5344CB8AC3E}">
        <p14:creationId xmlns:p14="http://schemas.microsoft.com/office/powerpoint/2010/main" val="850005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5E29A-358E-F865-7068-9BB99CDF333F}"/>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D1EF7E-A717-2F60-65EA-522DDC724E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6" descr="A purple text on a black background&#10;&#10;Description automatically generated">
            <a:extLst>
              <a:ext uri="{FF2B5EF4-FFF2-40B4-BE49-F238E27FC236}">
                <a16:creationId xmlns:a16="http://schemas.microsoft.com/office/drawing/2014/main" id="{01F4EF96-D230-0505-B825-D55DEAD4B206}"/>
              </a:ext>
            </a:extLst>
          </p:cNvPr>
          <p:cNvPicPr>
            <a:picLocks noChangeAspect="1"/>
          </p:cNvPicPr>
          <p:nvPr/>
        </p:nvPicPr>
        <p:blipFill rotWithShape="1">
          <a:blip r:embed="rId3"/>
          <a:srcRect l="15521" t="26850" r="16351" b="31078"/>
          <a:stretch/>
        </p:blipFill>
        <p:spPr>
          <a:xfrm>
            <a:off x="4102817" y="4736147"/>
            <a:ext cx="3973283" cy="1374564"/>
          </a:xfrm>
          <a:prstGeom prst="rect">
            <a:avLst/>
          </a:prstGeom>
        </p:spPr>
      </p:pic>
      <p:sp>
        <p:nvSpPr>
          <p:cNvPr id="2" name="TextBox 1">
            <a:extLst>
              <a:ext uri="{FF2B5EF4-FFF2-40B4-BE49-F238E27FC236}">
                <a16:creationId xmlns:a16="http://schemas.microsoft.com/office/drawing/2014/main" id="{3C262F3C-E8F8-3342-CA6A-355CE7891986}"/>
              </a:ext>
            </a:extLst>
          </p:cNvPr>
          <p:cNvSpPr txBox="1"/>
          <p:nvPr/>
        </p:nvSpPr>
        <p:spPr>
          <a:xfrm>
            <a:off x="3287179" y="1161824"/>
            <a:ext cx="561369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Univers"/>
                <a:ea typeface="+mn-ea"/>
                <a:cs typeface="Calibri"/>
              </a:rPr>
              <a:t>THANK YOU!</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09CC40F-4CB6-3B03-9F7A-7EC060E48F78}"/>
              </a:ext>
            </a:extLst>
          </p:cNvPr>
          <p:cNvSpPr txBox="1"/>
          <p:nvPr/>
        </p:nvSpPr>
        <p:spPr>
          <a:xfrm>
            <a:off x="4360075" y="3277609"/>
            <a:ext cx="3464886"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3200" b="1">
                <a:solidFill>
                  <a:srgbClr val="785AFF"/>
                </a:solidFill>
                <a:latin typeface="Calibri" panose="020F0502020204030204"/>
                <a:ea typeface="Calibri"/>
                <a:cs typeface="Calibri"/>
              </a:rPr>
              <a:t>Questions?</a:t>
            </a:r>
            <a:endParaRPr lang="en-US" b="1">
              <a:ea typeface="Calibri"/>
              <a:cs typeface="Calibri"/>
            </a:endParaRPr>
          </a:p>
        </p:txBody>
      </p:sp>
      <p:sp>
        <p:nvSpPr>
          <p:cNvPr id="6" name="Rectangle 5">
            <a:extLst>
              <a:ext uri="{FF2B5EF4-FFF2-40B4-BE49-F238E27FC236}">
                <a16:creationId xmlns:a16="http://schemas.microsoft.com/office/drawing/2014/main" id="{2A9F7BE9-5DE8-7366-47E1-FDCDFCD861DC}"/>
              </a:ext>
            </a:extLst>
          </p:cNvPr>
          <p:cNvSpPr/>
          <p:nvPr/>
        </p:nvSpPr>
        <p:spPr>
          <a:xfrm>
            <a:off x="0" y="4870173"/>
            <a:ext cx="12192000" cy="1987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purple text on a black background&#10;&#10;Description automatically generated">
            <a:extLst>
              <a:ext uri="{FF2B5EF4-FFF2-40B4-BE49-F238E27FC236}">
                <a16:creationId xmlns:a16="http://schemas.microsoft.com/office/drawing/2014/main" id="{E85B0D6F-9198-085C-1638-D57BAF113636}"/>
              </a:ext>
            </a:extLst>
          </p:cNvPr>
          <p:cNvPicPr>
            <a:picLocks noChangeAspect="1"/>
          </p:cNvPicPr>
          <p:nvPr/>
        </p:nvPicPr>
        <p:blipFill rotWithShape="1">
          <a:blip r:embed="rId3"/>
          <a:srcRect l="15521" t="26850" r="16351" b="31078"/>
          <a:stretch/>
        </p:blipFill>
        <p:spPr>
          <a:xfrm>
            <a:off x="4102817" y="4761547"/>
            <a:ext cx="3973283" cy="1374564"/>
          </a:xfrm>
          <a:prstGeom prst="rect">
            <a:avLst/>
          </a:prstGeom>
        </p:spPr>
      </p:pic>
      <p:sp>
        <p:nvSpPr>
          <p:cNvPr id="10" name="TextBox 9">
            <a:extLst>
              <a:ext uri="{FF2B5EF4-FFF2-40B4-BE49-F238E27FC236}">
                <a16:creationId xmlns:a16="http://schemas.microsoft.com/office/drawing/2014/main" id="{8663649A-E7C1-731C-965D-931D10C7C5F5}"/>
              </a:ext>
            </a:extLst>
          </p:cNvPr>
          <p:cNvSpPr txBox="1"/>
          <p:nvPr/>
        </p:nvSpPr>
        <p:spPr>
          <a:xfrm>
            <a:off x="4329594" y="5948673"/>
            <a:ext cx="39647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785AFF"/>
                </a:solidFill>
                <a:effectLst/>
                <a:uLnTx/>
                <a:uFillTx/>
                <a:latin typeface="Univers"/>
                <a:ea typeface="+mn-ea"/>
                <a:cs typeface="Calibri"/>
              </a:rPr>
              <a:t>tonikbank.com</a:t>
            </a:r>
            <a:endParaRPr kumimoji="0" lang="en-US" sz="4000" b="0" i="0" u="none" strike="noStrike" kern="1200" cap="none" spc="0" normalizeH="0" baseline="0" noProof="0">
              <a:ln>
                <a:noFill/>
              </a:ln>
              <a:solidFill>
                <a:srgbClr val="785AFF"/>
              </a:solidFill>
              <a:effectLst/>
              <a:uLnTx/>
              <a:uFillTx/>
              <a:latin typeface="Univers"/>
              <a:ea typeface="+mn-ea"/>
              <a:cs typeface="+mn-cs"/>
            </a:endParaRPr>
          </a:p>
        </p:txBody>
      </p:sp>
    </p:spTree>
    <p:extLst>
      <p:ext uri="{BB962C8B-B14F-4D97-AF65-F5344CB8AC3E}">
        <p14:creationId xmlns:p14="http://schemas.microsoft.com/office/powerpoint/2010/main" val="19630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AI-generated content may be incorrect.">
            <a:extLst>
              <a:ext uri="{FF2B5EF4-FFF2-40B4-BE49-F238E27FC236}">
                <a16:creationId xmlns:a16="http://schemas.microsoft.com/office/drawing/2014/main" id="{1BB219A9-BFA6-F376-CEAC-DCF8E6A03496}"/>
              </a:ext>
            </a:extLst>
          </p:cNvPr>
          <p:cNvPicPr>
            <a:picLocks noChangeAspect="1"/>
          </p:cNvPicPr>
          <p:nvPr/>
        </p:nvPicPr>
        <p:blipFill>
          <a:blip r:embed="rId2"/>
          <a:stretch>
            <a:fillRect/>
          </a:stretch>
        </p:blipFill>
        <p:spPr>
          <a:xfrm>
            <a:off x="1109801" y="-43916"/>
            <a:ext cx="9854514" cy="743780"/>
          </a:xfrm>
          <a:prstGeom prst="rect">
            <a:avLst/>
          </a:prstGeom>
        </p:spPr>
      </p:pic>
      <p:sp>
        <p:nvSpPr>
          <p:cNvPr id="6" name="Arrow: Curved Right 5">
            <a:extLst>
              <a:ext uri="{FF2B5EF4-FFF2-40B4-BE49-F238E27FC236}">
                <a16:creationId xmlns:a16="http://schemas.microsoft.com/office/drawing/2014/main" id="{08FF86E1-CC83-7BED-BC23-32135FEA805B}"/>
              </a:ext>
            </a:extLst>
          </p:cNvPr>
          <p:cNvSpPr/>
          <p:nvPr/>
        </p:nvSpPr>
        <p:spPr>
          <a:xfrm>
            <a:off x="487203" y="3429000"/>
            <a:ext cx="453076" cy="12151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5" name="Table 4">
            <a:extLst>
              <a:ext uri="{FF2B5EF4-FFF2-40B4-BE49-F238E27FC236}">
                <a16:creationId xmlns:a16="http://schemas.microsoft.com/office/drawing/2014/main" id="{7F796768-80A4-0C6C-4EB3-D182897AE066}"/>
              </a:ext>
            </a:extLst>
          </p:cNvPr>
          <p:cNvGraphicFramePr>
            <a:graphicFrameLocks noGrp="1"/>
          </p:cNvGraphicFramePr>
          <p:nvPr>
            <p:extLst>
              <p:ext uri="{D42A27DB-BD31-4B8C-83A1-F6EECF244321}">
                <p14:modId xmlns:p14="http://schemas.microsoft.com/office/powerpoint/2010/main" val="3429540513"/>
              </p:ext>
            </p:extLst>
          </p:nvPr>
        </p:nvGraphicFramePr>
        <p:xfrm>
          <a:off x="1020235" y="3907459"/>
          <a:ext cx="10021247" cy="1104900"/>
        </p:xfrm>
        <a:graphic>
          <a:graphicData uri="http://schemas.openxmlformats.org/drawingml/2006/table">
            <a:tbl>
              <a:tblPr/>
              <a:tblGrid>
                <a:gridCol w="2050769">
                  <a:extLst>
                    <a:ext uri="{9D8B030D-6E8A-4147-A177-3AD203B41FA5}">
                      <a16:colId xmlns:a16="http://schemas.microsoft.com/office/drawing/2014/main" val="1930287081"/>
                    </a:ext>
                  </a:extLst>
                </a:gridCol>
                <a:gridCol w="2431789">
                  <a:extLst>
                    <a:ext uri="{9D8B030D-6E8A-4147-A177-3AD203B41FA5}">
                      <a16:colId xmlns:a16="http://schemas.microsoft.com/office/drawing/2014/main" val="2154520863"/>
                    </a:ext>
                  </a:extLst>
                </a:gridCol>
                <a:gridCol w="1251690">
                  <a:extLst>
                    <a:ext uri="{9D8B030D-6E8A-4147-A177-3AD203B41FA5}">
                      <a16:colId xmlns:a16="http://schemas.microsoft.com/office/drawing/2014/main" val="2129707184"/>
                    </a:ext>
                  </a:extLst>
                </a:gridCol>
                <a:gridCol w="1319842">
                  <a:extLst>
                    <a:ext uri="{9D8B030D-6E8A-4147-A177-3AD203B41FA5}">
                      <a16:colId xmlns:a16="http://schemas.microsoft.com/office/drawing/2014/main" val="2037013305"/>
                    </a:ext>
                  </a:extLst>
                </a:gridCol>
                <a:gridCol w="1179041">
                  <a:extLst>
                    <a:ext uri="{9D8B030D-6E8A-4147-A177-3AD203B41FA5}">
                      <a16:colId xmlns:a16="http://schemas.microsoft.com/office/drawing/2014/main" val="1064940359"/>
                    </a:ext>
                  </a:extLst>
                </a:gridCol>
                <a:gridCol w="882672">
                  <a:extLst>
                    <a:ext uri="{9D8B030D-6E8A-4147-A177-3AD203B41FA5}">
                      <a16:colId xmlns:a16="http://schemas.microsoft.com/office/drawing/2014/main" val="1022644022"/>
                    </a:ext>
                  </a:extLst>
                </a:gridCol>
                <a:gridCol w="905444">
                  <a:extLst>
                    <a:ext uri="{9D8B030D-6E8A-4147-A177-3AD203B41FA5}">
                      <a16:colId xmlns:a16="http://schemas.microsoft.com/office/drawing/2014/main" val="811745882"/>
                    </a:ext>
                  </a:extLst>
                </a:gridCol>
              </a:tblGrid>
              <a:tr h="184150">
                <a:tc rowSpan="6">
                  <a:txBody>
                    <a:bodyPr/>
                    <a:lstStyle/>
                    <a:p>
                      <a:pPr algn="l" fontAlgn="ctr">
                        <a:buNone/>
                      </a:pPr>
                      <a:r>
                        <a:rPr lang="en-US" sz="1100" b="1" i="0" u="none" strike="noStrike" dirty="0">
                          <a:solidFill>
                            <a:srgbClr val="000000"/>
                          </a:solidFill>
                          <a:effectLst/>
                          <a:latin typeface="Calibri" panose="020F0502020204030204" pitchFamily="34" charset="0"/>
                        </a:rPr>
                        <a:t>15 feature model after Hyper Parameters Tuning</a:t>
                      </a:r>
                    </a:p>
                    <a:p>
                      <a:pPr algn="l" fontAlgn="ctr">
                        <a:buNone/>
                      </a:pP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buNone/>
                      </a:pPr>
                      <a:r>
                        <a:rPr lang="en-IN" sz="1100" b="0" i="0" u="none" strike="noStrike">
                          <a:solidFill>
                            <a:srgbClr val="000000"/>
                          </a:solidFill>
                          <a:effectLst/>
                          <a:latin typeface="Calibri" panose="020F0502020204030204" pitchFamily="34" charset="0"/>
                        </a:rPr>
                        <a:t>New + 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dirty="0">
                          <a:solidFill>
                            <a:srgbClr val="000000"/>
                          </a:solidFill>
                          <a:effectLst/>
                          <a:latin typeface="Calibri" panose="020F0502020204030204" pitchFamily="34" charset="0"/>
                        </a:rPr>
                        <a:t>0.3316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dirty="0">
                          <a:solidFill>
                            <a:srgbClr val="000000"/>
                          </a:solidFill>
                          <a:effectLst/>
                          <a:latin typeface="Calibri" panose="020F0502020204030204" pitchFamily="34" charset="0"/>
                        </a:rPr>
                        <a:t>0.3131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0.3359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0.3369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0.3341</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45864174"/>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0.3216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0.3049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0.3288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0.3218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0.3157</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1044948"/>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ctr">
                        <a:buNone/>
                      </a:pPr>
                      <a:r>
                        <a:rPr lang="en-IN" sz="1100" b="0" i="0" u="none" strike="noStrike" dirty="0">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0.4254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0.1023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0.2256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0.4592</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49130951"/>
                  </a:ext>
                </a:extLst>
              </a:tr>
              <a:tr h="184150">
                <a:tc vMerge="1">
                  <a:txBody>
                    <a:bodyPr/>
                    <a:lstStyle/>
                    <a:p>
                      <a:pPr algn="l" fontAlgn="ctr">
                        <a:buNone/>
                      </a:pP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r>
                        <a:rPr lang="en-IN" sz="1100" b="0" i="0" u="none" strike="noStrike" dirty="0">
                          <a:solidFill>
                            <a:srgbClr val="000000"/>
                          </a:solidFill>
                          <a:effectLst/>
                          <a:latin typeface="Calibri" panose="020F0502020204030204" pitchFamily="34" charset="0"/>
                        </a:rPr>
                        <a:t>SIL Instore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0.3248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0.3054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0.3290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0.3028</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490706964"/>
                  </a:ext>
                </a:extLst>
              </a:tr>
              <a:tr h="184150">
                <a:tc vMerge="1">
                  <a:txBody>
                    <a:bodyPr/>
                    <a:lstStyle/>
                    <a:p>
                      <a:pPr algn="l" fontAlgn="ctr">
                        <a:buNone/>
                      </a:pP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r>
                        <a:rPr lang="en-IN" sz="1100" b="0" i="0" u="none" strike="noStrike">
                          <a:solidFill>
                            <a:srgbClr val="000000"/>
                          </a:solidFill>
                          <a:effectLst/>
                          <a:latin typeface="Calibri" panose="020F0502020204030204" pitchFamily="34" charset="0"/>
                        </a:rPr>
                        <a:t>SIL Zero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0.3679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0.3357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0.2302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0.2876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0.3755</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149083769"/>
                  </a:ext>
                </a:extLst>
              </a:tr>
              <a:tr h="184150">
                <a:tc vMerge="1">
                  <a:txBody>
                    <a:bodyPr/>
                    <a:lstStyle/>
                    <a:p>
                      <a:pPr algn="l" fontAlgn="ctr">
                        <a:buNone/>
                      </a:pP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r>
                        <a:rPr lang="en-IN" sz="1100" b="0" i="0" u="none" strike="noStrike" dirty="0">
                          <a:solidFill>
                            <a:srgbClr val="000000"/>
                          </a:solidFill>
                          <a:effectLst/>
                          <a:latin typeface="Calibri" panose="020F0502020204030204" pitchFamily="34" charset="0"/>
                        </a:rPr>
                        <a:t>SIL Competitor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0.3795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0.2752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a:solidFill>
                            <a:srgbClr val="000000"/>
                          </a:solidFill>
                          <a:effectLst/>
                          <a:latin typeface="Calibri" panose="020F0502020204030204" pitchFamily="34" charset="0"/>
                        </a:rPr>
                        <a:t>0.3911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ctr"/>
                      <a:r>
                        <a:rPr lang="en-IN" sz="1100" b="0" i="0" u="none" strike="noStrike" dirty="0">
                          <a:solidFill>
                            <a:srgbClr val="000000"/>
                          </a:solidFill>
                          <a:effectLst/>
                          <a:latin typeface="Calibri" panose="020F0502020204030204" pitchFamily="34" charset="0"/>
                        </a:rPr>
                        <a:t>0.3639</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89863570"/>
                  </a:ext>
                </a:extLst>
              </a:tr>
            </a:tbl>
          </a:graphicData>
        </a:graphic>
      </p:graphicFrame>
      <p:sp>
        <p:nvSpPr>
          <p:cNvPr id="8" name="Rectangle: Rounded Corners 7">
            <a:extLst>
              <a:ext uri="{FF2B5EF4-FFF2-40B4-BE49-F238E27FC236}">
                <a16:creationId xmlns:a16="http://schemas.microsoft.com/office/drawing/2014/main" id="{73D4D1E4-C35C-48F3-3F2C-5790B8D9AFAF}"/>
              </a:ext>
            </a:extLst>
          </p:cNvPr>
          <p:cNvSpPr/>
          <p:nvPr/>
        </p:nvSpPr>
        <p:spPr>
          <a:xfrm>
            <a:off x="940279" y="3812876"/>
            <a:ext cx="10231486" cy="12799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BE8D4C7-3E43-4F0A-8103-2F49CCD3151F}"/>
              </a:ext>
            </a:extLst>
          </p:cNvPr>
          <p:cNvSpPr txBox="1"/>
          <p:nvPr/>
        </p:nvSpPr>
        <p:spPr>
          <a:xfrm>
            <a:off x="3786242" y="5620717"/>
            <a:ext cx="2253122" cy="738664"/>
          </a:xfrm>
          <a:prstGeom prst="rect">
            <a:avLst/>
          </a:prstGeom>
          <a:solidFill>
            <a:srgbClr val="7030A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nivers LT"/>
                <a:ea typeface="+mn-ea"/>
                <a:cs typeface="+mn-cs"/>
              </a:rPr>
              <a:t>Hyperparameter values for the best model chosen after the HP Tuning using </a:t>
            </a:r>
            <a:r>
              <a:rPr kumimoji="0" lang="en-US" sz="1400" b="1" i="0" u="none" strike="noStrike" kern="1200" cap="none" spc="0" normalizeH="0" baseline="0" noProof="0" err="1">
                <a:ln>
                  <a:noFill/>
                </a:ln>
                <a:solidFill>
                  <a:prstClr val="white"/>
                </a:solidFill>
                <a:effectLst/>
                <a:uLnTx/>
                <a:uFillTx/>
                <a:latin typeface="Univers LT"/>
                <a:ea typeface="+mn-ea"/>
                <a:cs typeface="+mn-cs"/>
              </a:rPr>
              <a:t>Optuna</a:t>
            </a:r>
            <a:endParaRPr kumimoji="0" lang="en-IN" sz="1400" b="1" i="0" u="none" strike="noStrike" kern="1200" cap="none" spc="0" normalizeH="0" baseline="0" noProof="0">
              <a:ln>
                <a:noFill/>
              </a:ln>
              <a:solidFill>
                <a:prstClr val="white"/>
              </a:solidFill>
              <a:effectLst/>
              <a:uLnTx/>
              <a:uFillTx/>
              <a:latin typeface="Univers LT"/>
              <a:ea typeface="+mn-ea"/>
              <a:cs typeface="+mn-cs"/>
            </a:endParaRPr>
          </a:p>
        </p:txBody>
      </p:sp>
      <p:sp>
        <p:nvSpPr>
          <p:cNvPr id="11" name="Arrow: Right 10">
            <a:extLst>
              <a:ext uri="{FF2B5EF4-FFF2-40B4-BE49-F238E27FC236}">
                <a16:creationId xmlns:a16="http://schemas.microsoft.com/office/drawing/2014/main" id="{9391137A-E931-38A3-5D91-91055CFC2175}"/>
              </a:ext>
            </a:extLst>
          </p:cNvPr>
          <p:cNvSpPr/>
          <p:nvPr/>
        </p:nvSpPr>
        <p:spPr>
          <a:xfrm>
            <a:off x="6033168" y="5815171"/>
            <a:ext cx="441515" cy="342965"/>
          </a:xfrm>
          <a:prstGeom prst="rightArrow">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nivers LT"/>
              <a:ea typeface="+mn-ea"/>
              <a:cs typeface="+mn-cs"/>
            </a:endParaRPr>
          </a:p>
        </p:txBody>
      </p:sp>
      <p:graphicFrame>
        <p:nvGraphicFramePr>
          <p:cNvPr id="12" name="Table 11">
            <a:extLst>
              <a:ext uri="{FF2B5EF4-FFF2-40B4-BE49-F238E27FC236}">
                <a16:creationId xmlns:a16="http://schemas.microsoft.com/office/drawing/2014/main" id="{A1A57F15-C3E2-2BEC-F064-BA8E332894DC}"/>
              </a:ext>
            </a:extLst>
          </p:cNvPr>
          <p:cNvGraphicFramePr>
            <a:graphicFrameLocks noGrp="1"/>
          </p:cNvGraphicFramePr>
          <p:nvPr>
            <p:extLst>
              <p:ext uri="{D42A27DB-BD31-4B8C-83A1-F6EECF244321}">
                <p14:modId xmlns:p14="http://schemas.microsoft.com/office/powerpoint/2010/main" val="2259069611"/>
              </p:ext>
            </p:extLst>
          </p:nvPr>
        </p:nvGraphicFramePr>
        <p:xfrm>
          <a:off x="6560140" y="5181508"/>
          <a:ext cx="2676163" cy="1610289"/>
        </p:xfrm>
        <a:graphic>
          <a:graphicData uri="http://schemas.openxmlformats.org/drawingml/2006/table">
            <a:tbl>
              <a:tblPr/>
              <a:tblGrid>
                <a:gridCol w="1294556">
                  <a:extLst>
                    <a:ext uri="{9D8B030D-6E8A-4147-A177-3AD203B41FA5}">
                      <a16:colId xmlns:a16="http://schemas.microsoft.com/office/drawing/2014/main" val="2121518889"/>
                    </a:ext>
                  </a:extLst>
                </a:gridCol>
                <a:gridCol w="1381607">
                  <a:extLst>
                    <a:ext uri="{9D8B030D-6E8A-4147-A177-3AD203B41FA5}">
                      <a16:colId xmlns:a16="http://schemas.microsoft.com/office/drawing/2014/main" val="2126037451"/>
                    </a:ext>
                  </a:extLst>
                </a:gridCol>
              </a:tblGrid>
              <a:tr h="178921">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Hyperparameter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Value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93737"/>
                  </a:ext>
                </a:extLst>
              </a:tr>
              <a:tr h="178921">
                <a:tc>
                  <a:txBody>
                    <a:bodyPr/>
                    <a:lstStyle/>
                    <a:p>
                      <a:pPr algn="l" fontAlgn="ctr">
                        <a:buNone/>
                      </a:pPr>
                      <a:r>
                        <a:rPr lang="en-IN" sz="1000" b="0" i="0" u="none" strike="noStrike" dirty="0" err="1">
                          <a:solidFill>
                            <a:srgbClr val="000000"/>
                          </a:solidFill>
                          <a:effectLst/>
                          <a:latin typeface="Calibri" panose="020F0502020204030204" pitchFamily="34" charset="0"/>
                          <a:cs typeface="Calibri" panose="020F0502020204030204" pitchFamily="34" charset="0"/>
                        </a:rPr>
                        <a:t>learning_rate</a:t>
                      </a:r>
                      <a:endParaRPr lang="en-IN" sz="1000" b="0" i="0" u="none" strike="noStrike" dirty="0">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 0.03504401000047882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399504"/>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depth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125696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l2_leaf_reg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3.2160311089960776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57043"/>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iterations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2000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87832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eval_metric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AUC</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574042"/>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random_seed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42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32652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auto_class_weights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Balanced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454904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early_stopping_rounds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dirty="0">
                          <a:solidFill>
                            <a:srgbClr val="000000"/>
                          </a:solidFill>
                          <a:effectLst/>
                          <a:latin typeface="Calibri" panose="020F0502020204030204" pitchFamily="34" charset="0"/>
                          <a:cs typeface="Calibri" panose="020F0502020204030204" pitchFamily="34" charset="0"/>
                        </a:rPr>
                        <a:t>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489553"/>
                  </a:ext>
                </a:extLst>
              </a:tr>
            </a:tbl>
          </a:graphicData>
        </a:graphic>
      </p:graphicFrame>
      <p:sp>
        <p:nvSpPr>
          <p:cNvPr id="15" name="Slide Number Placeholder 1">
            <a:extLst>
              <a:ext uri="{FF2B5EF4-FFF2-40B4-BE49-F238E27FC236}">
                <a16:creationId xmlns:a16="http://schemas.microsoft.com/office/drawing/2014/main" id="{EDD8DEA0-84F4-5880-62E8-603C1B20AA4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8</a:t>
            </a:fld>
            <a:endParaRPr lang="en-PH" sz="800"/>
          </a:p>
        </p:txBody>
      </p:sp>
      <p:graphicFrame>
        <p:nvGraphicFramePr>
          <p:cNvPr id="2" name="Table 1">
            <a:extLst>
              <a:ext uri="{FF2B5EF4-FFF2-40B4-BE49-F238E27FC236}">
                <a16:creationId xmlns:a16="http://schemas.microsoft.com/office/drawing/2014/main" id="{6B899EFE-53DE-F296-75B8-5809EEEC3CAC}"/>
              </a:ext>
            </a:extLst>
          </p:cNvPr>
          <p:cNvGraphicFramePr>
            <a:graphicFrameLocks noGrp="1"/>
          </p:cNvGraphicFramePr>
          <p:nvPr>
            <p:extLst>
              <p:ext uri="{D42A27DB-BD31-4B8C-83A1-F6EECF244321}">
                <p14:modId xmlns:p14="http://schemas.microsoft.com/office/powerpoint/2010/main" val="2257674657"/>
              </p:ext>
            </p:extLst>
          </p:nvPr>
        </p:nvGraphicFramePr>
        <p:xfrm>
          <a:off x="1020240" y="569343"/>
          <a:ext cx="10021242" cy="3164120"/>
        </p:xfrm>
        <a:graphic>
          <a:graphicData uri="http://schemas.openxmlformats.org/drawingml/2006/table">
            <a:tbl>
              <a:tblPr/>
              <a:tblGrid>
                <a:gridCol w="2041669">
                  <a:extLst>
                    <a:ext uri="{9D8B030D-6E8A-4147-A177-3AD203B41FA5}">
                      <a16:colId xmlns:a16="http://schemas.microsoft.com/office/drawing/2014/main" val="1204431049"/>
                    </a:ext>
                  </a:extLst>
                </a:gridCol>
                <a:gridCol w="2398143">
                  <a:extLst>
                    <a:ext uri="{9D8B030D-6E8A-4147-A177-3AD203B41FA5}">
                      <a16:colId xmlns:a16="http://schemas.microsoft.com/office/drawing/2014/main" val="2324845730"/>
                    </a:ext>
                  </a:extLst>
                </a:gridCol>
                <a:gridCol w="1276709">
                  <a:extLst>
                    <a:ext uri="{9D8B030D-6E8A-4147-A177-3AD203B41FA5}">
                      <a16:colId xmlns:a16="http://schemas.microsoft.com/office/drawing/2014/main" val="2786294805"/>
                    </a:ext>
                  </a:extLst>
                </a:gridCol>
                <a:gridCol w="1328468">
                  <a:extLst>
                    <a:ext uri="{9D8B030D-6E8A-4147-A177-3AD203B41FA5}">
                      <a16:colId xmlns:a16="http://schemas.microsoft.com/office/drawing/2014/main" val="957062636"/>
                    </a:ext>
                  </a:extLst>
                </a:gridCol>
                <a:gridCol w="1164566">
                  <a:extLst>
                    <a:ext uri="{9D8B030D-6E8A-4147-A177-3AD203B41FA5}">
                      <a16:colId xmlns:a16="http://schemas.microsoft.com/office/drawing/2014/main" val="1871717066"/>
                    </a:ext>
                  </a:extLst>
                </a:gridCol>
                <a:gridCol w="888521">
                  <a:extLst>
                    <a:ext uri="{9D8B030D-6E8A-4147-A177-3AD203B41FA5}">
                      <a16:colId xmlns:a16="http://schemas.microsoft.com/office/drawing/2014/main" val="1967674201"/>
                    </a:ext>
                  </a:extLst>
                </a:gridCol>
                <a:gridCol w="923166">
                  <a:extLst>
                    <a:ext uri="{9D8B030D-6E8A-4147-A177-3AD203B41FA5}">
                      <a16:colId xmlns:a16="http://schemas.microsoft.com/office/drawing/2014/main" val="3990843661"/>
                    </a:ext>
                  </a:extLst>
                </a:gridCol>
              </a:tblGrid>
              <a:tr h="744497">
                <a:tc>
                  <a:txBody>
                    <a:bodyPr/>
                    <a:lstStyle/>
                    <a:p>
                      <a:pPr algn="ctr" rtl="0" fontAlgn="ctr"/>
                      <a:r>
                        <a:rPr lang="en-IN" sz="1100" b="1" i="0" u="none" strike="noStrike">
                          <a:solidFill>
                            <a:srgbClr val="FFFFFF"/>
                          </a:solidFill>
                          <a:effectLst/>
                          <a:latin typeface="Calibri" panose="020F0502020204030204" pitchFamily="34" charset="0"/>
                        </a:rPr>
                        <a:t>Model Iteration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100" b="1" i="0" u="none" strike="noStrike">
                          <a:solidFill>
                            <a:srgbClr val="FFFFFF"/>
                          </a:solidFill>
                          <a:effectLst/>
                          <a:latin typeface="Calibri" panose="020F0502020204030204" pitchFamily="34" charset="0"/>
                        </a:rPr>
                        <a:t>Features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100" b="1" i="0" u="none" strike="noStrike">
                          <a:solidFill>
                            <a:srgbClr val="FFFFFF"/>
                          </a:solidFill>
                          <a:effectLst/>
                          <a:latin typeface="Calibri" panose="020F0502020204030204" pitchFamily="34" charset="0"/>
                        </a:rPr>
                        <a:t>Train (90%)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(Aug24 -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it-IT" sz="1100" b="1" i="0" u="none" strike="noStrike">
                          <a:solidFill>
                            <a:srgbClr val="FFFFFF"/>
                          </a:solidFill>
                          <a:effectLst/>
                          <a:latin typeface="Calibri" panose="020F0502020204030204" pitchFamily="34" charset="0"/>
                        </a:rPr>
                        <a:t>Val (10%) Gini</a:t>
                      </a:r>
                      <a:br>
                        <a:rPr lang="it-IT" sz="1100" b="1" i="0" u="none" strike="noStrike">
                          <a:solidFill>
                            <a:srgbClr val="FFFFFF"/>
                          </a:solidFill>
                          <a:effectLst/>
                          <a:latin typeface="Calibri" panose="020F0502020204030204" pitchFamily="34" charset="0"/>
                        </a:rPr>
                      </a:br>
                      <a:r>
                        <a:rPr lang="it-IT" sz="1100" b="1" i="0" u="none" strike="noStrike">
                          <a:solidFill>
                            <a:srgbClr val="FFFFFF"/>
                          </a:solidFill>
                          <a:effectLst/>
                          <a:latin typeface="Calibri" panose="020F0502020204030204" pitchFamily="34" charset="0"/>
                        </a:rPr>
                        <a:t>(Aug24 -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100" b="1" i="0" u="none" strike="noStrike">
                          <a:solidFill>
                            <a:srgbClr val="FFFFFF"/>
                          </a:solidFill>
                          <a:effectLst/>
                          <a:latin typeface="Calibri" panose="020F0502020204030204" pitchFamily="34" charset="0"/>
                        </a:rPr>
                        <a:t>Test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(Feb25)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100" b="1" i="0" u="none" strike="noStrike">
                          <a:solidFill>
                            <a:srgbClr val="FFFFFF"/>
                          </a:solidFill>
                          <a:effectLst/>
                          <a:latin typeface="Calibri" panose="020F0502020204030204" pitchFamily="34" charset="0"/>
                        </a:rPr>
                        <a:t>OOT Gini</a:t>
                      </a:r>
                      <a:br>
                        <a:rPr lang="en-IN" sz="1100" b="1" i="0" u="none" strike="noStrike">
                          <a:solidFill>
                            <a:srgbClr val="FFFFFF"/>
                          </a:solidFill>
                          <a:effectLst/>
                          <a:latin typeface="Calibri" panose="020F0502020204030204" pitchFamily="34" charset="0"/>
                        </a:rPr>
                      </a:br>
                      <a:r>
                        <a:rPr lang="en-IN" sz="1100" b="1" i="0" u="none" strike="noStrike">
                          <a:solidFill>
                            <a:srgbClr val="FFFFFF"/>
                          </a:solidFill>
                          <a:effectLst/>
                          <a:latin typeface="Calibri" panose="020F0502020204030204" pitchFamily="34" charset="0"/>
                        </a:rPr>
                        <a:t>(Mar25)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100" b="1" i="0" u="none" strike="noStrike" dirty="0">
                          <a:solidFill>
                            <a:srgbClr val="FFFFFF"/>
                          </a:solidFill>
                          <a:effectLst/>
                          <a:latin typeface="Calibri" panose="020F0502020204030204" pitchFamily="34" charset="0"/>
                        </a:rPr>
                        <a:t>OOT Gini</a:t>
                      </a:r>
                      <a:br>
                        <a:rPr lang="en-IN" sz="1100" b="1" i="0" u="none" strike="noStrike" dirty="0">
                          <a:solidFill>
                            <a:srgbClr val="FFFFFF"/>
                          </a:solidFill>
                          <a:effectLst/>
                          <a:latin typeface="Calibri" panose="020F0502020204030204" pitchFamily="34" charset="0"/>
                        </a:rPr>
                      </a:br>
                      <a:r>
                        <a:rPr lang="en-IN" sz="1100" b="1" i="0" u="none" strike="noStrike" dirty="0">
                          <a:solidFill>
                            <a:srgbClr val="FFFFFF"/>
                          </a:solidFill>
                          <a:effectLst/>
                          <a:latin typeface="Calibri" panose="020F0502020204030204" pitchFamily="34" charset="0"/>
                        </a:rPr>
                        <a:t>(Until 21</a:t>
                      </a:r>
                      <a:r>
                        <a:rPr lang="en-IN" sz="1100" b="1" i="0" u="none" strike="noStrike" baseline="30000" dirty="0">
                          <a:solidFill>
                            <a:srgbClr val="FFFFFF"/>
                          </a:solidFill>
                          <a:effectLst/>
                          <a:latin typeface="Calibri" panose="020F0502020204030204" pitchFamily="34" charset="0"/>
                        </a:rPr>
                        <a:t>st </a:t>
                      </a:r>
                      <a:r>
                        <a:rPr lang="en-IN" sz="1100" b="1" i="0" u="none" strike="noStrike" dirty="0">
                          <a:solidFill>
                            <a:srgbClr val="FFFFFF"/>
                          </a:solidFill>
                          <a:effectLst/>
                          <a:latin typeface="Calibri" panose="020F0502020204030204" pitchFamily="34" charset="0"/>
                        </a:rPr>
                        <a:t>Apr25)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1728032392"/>
                  </a:ext>
                </a:extLst>
              </a:tr>
              <a:tr h="558373">
                <a:tc>
                  <a:txBody>
                    <a:bodyPr/>
                    <a:lstStyle/>
                    <a:p>
                      <a:pPr algn="l" rtl="0" fontAlgn="ctr"/>
                      <a:r>
                        <a:rPr lang="en-US" sz="1100" b="0" i="0" u="none" strike="noStrike">
                          <a:solidFill>
                            <a:srgbClr val="000000"/>
                          </a:solidFill>
                          <a:effectLst/>
                          <a:latin typeface="Calibri" panose="020F0502020204030204" pitchFamily="34" charset="0"/>
                        </a:rPr>
                        <a:t>Model with top 5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US" sz="1100" b="0" i="0" u="none" strike="noStrike">
                          <a:solidFill>
                            <a:srgbClr val="000000"/>
                          </a:solidFill>
                          <a:effectLst/>
                          <a:latin typeface="Calibri" panose="020F0502020204030204" pitchFamily="34" charset="0"/>
                        </a:rPr>
                        <a:t>ln_vas_opted_flag, ln_doc_type_rolled, ln_industry_new_cat_bin, ln_marital_status, 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0.2584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r>
                        <a:rPr lang="en-IN" sz="1100" b="0" i="0" u="none" strike="noStrike">
                          <a:solidFill>
                            <a:srgbClr val="000000"/>
                          </a:solidFill>
                          <a:effectLst/>
                          <a:latin typeface="Calibri" panose="020F0502020204030204" pitchFamily="34" charset="0"/>
                        </a:rPr>
                        <a:t>0.2527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r>
                        <a:rPr lang="en-IN" sz="1100" b="0" i="0" u="none" strike="noStrike">
                          <a:solidFill>
                            <a:srgbClr val="000000"/>
                          </a:solidFill>
                          <a:effectLst/>
                          <a:latin typeface="Calibri" panose="020F0502020204030204" pitchFamily="34" charset="0"/>
                        </a:rPr>
                        <a:t>0.2868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r>
                        <a:rPr lang="en-IN" sz="1100" b="0" i="0" u="none" strike="noStrike">
                          <a:solidFill>
                            <a:srgbClr val="000000"/>
                          </a:solidFill>
                          <a:effectLst/>
                          <a:latin typeface="Calibri" panose="020F0502020204030204" pitchFamily="34" charset="0"/>
                        </a:rPr>
                        <a:t>0.2831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rtl="0" fontAlgn="ctr"/>
                      <a:r>
                        <a:rPr lang="en-IN" sz="1100" b="0" i="0" u="none" strike="noStrike">
                          <a:solidFill>
                            <a:srgbClr val="000000"/>
                          </a:solidFill>
                          <a:effectLst/>
                          <a:latin typeface="Calibri" panose="020F0502020204030204" pitchFamily="34" charset="0"/>
                        </a:rPr>
                        <a:t>0.2642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3168878599"/>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6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a:solidFill>
                            <a:srgbClr val="000000"/>
                          </a:solidFill>
                          <a:effectLst/>
                          <a:latin typeface="Calibri" panose="020F0502020204030204" pitchFamily="34" charset="0"/>
                        </a:rPr>
                        <a:t>ln_education_level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0.2738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194"/>
                    </a:solidFill>
                  </a:tcPr>
                </a:tc>
                <a:tc>
                  <a:txBody>
                    <a:bodyPr/>
                    <a:lstStyle/>
                    <a:p>
                      <a:pPr algn="r" rtl="0" fontAlgn="ctr"/>
                      <a:r>
                        <a:rPr lang="en-IN" sz="1100" b="0" i="0" u="none" strike="noStrike">
                          <a:solidFill>
                            <a:srgbClr val="000000"/>
                          </a:solidFill>
                          <a:effectLst/>
                          <a:latin typeface="Calibri" panose="020F0502020204030204" pitchFamily="34" charset="0"/>
                        </a:rPr>
                        <a:t>0.2666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295"/>
                    </a:solidFill>
                  </a:tcPr>
                </a:tc>
                <a:tc>
                  <a:txBody>
                    <a:bodyPr/>
                    <a:lstStyle/>
                    <a:p>
                      <a:pPr algn="r" rtl="0" fontAlgn="ctr"/>
                      <a:r>
                        <a:rPr lang="en-IN" sz="1100" b="0" i="0" u="none" strike="noStrike">
                          <a:solidFill>
                            <a:srgbClr val="000000"/>
                          </a:solidFill>
                          <a:effectLst/>
                          <a:latin typeface="Calibri" panose="020F0502020204030204" pitchFamily="34" charset="0"/>
                        </a:rPr>
                        <a:t>0.2966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F91"/>
                    </a:solidFill>
                  </a:tcPr>
                </a:tc>
                <a:tc>
                  <a:txBody>
                    <a:bodyPr/>
                    <a:lstStyle/>
                    <a:p>
                      <a:pPr algn="r" rtl="0" fontAlgn="ctr"/>
                      <a:r>
                        <a:rPr lang="en-IN" sz="1100" b="0" i="0" u="none" strike="noStrike">
                          <a:solidFill>
                            <a:srgbClr val="000000"/>
                          </a:solidFill>
                          <a:effectLst/>
                          <a:latin typeface="Calibri" panose="020F0502020204030204" pitchFamily="34" charset="0"/>
                        </a:rPr>
                        <a:t>0.2840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E"/>
                    </a:solidFill>
                  </a:tcPr>
                </a:tc>
                <a:tc>
                  <a:txBody>
                    <a:bodyPr/>
                    <a:lstStyle/>
                    <a:p>
                      <a:pPr algn="r" rtl="0" fontAlgn="ctr"/>
                      <a:r>
                        <a:rPr lang="en-IN" sz="1100" b="0" i="0" u="none" strike="noStrike">
                          <a:solidFill>
                            <a:srgbClr val="000000"/>
                          </a:solidFill>
                          <a:effectLst/>
                          <a:latin typeface="Calibri" panose="020F0502020204030204" pitchFamily="34" charset="0"/>
                        </a:rPr>
                        <a:t>0.2786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8C8E"/>
                    </a:solidFill>
                  </a:tcPr>
                </a:tc>
                <a:extLst>
                  <a:ext uri="{0D108BD9-81ED-4DB2-BD59-A6C34878D82A}">
                    <a16:rowId xmlns:a16="http://schemas.microsoft.com/office/drawing/2014/main" val="601759479"/>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7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a:solidFill>
                            <a:srgbClr val="000000"/>
                          </a:solidFill>
                          <a:effectLst/>
                          <a:latin typeface="Calibri" panose="020F0502020204030204" pitchFamily="34" charset="0"/>
                        </a:rPr>
                        <a:t>ln_cnt_dependents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0.2810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5A7"/>
                    </a:solidFill>
                  </a:tcPr>
                </a:tc>
                <a:tc>
                  <a:txBody>
                    <a:bodyPr/>
                    <a:lstStyle/>
                    <a:p>
                      <a:pPr algn="r" rtl="0" fontAlgn="ctr"/>
                      <a:r>
                        <a:rPr lang="en-IN" sz="1100" b="0" i="0" u="none" strike="noStrike">
                          <a:solidFill>
                            <a:srgbClr val="000000"/>
                          </a:solidFill>
                          <a:effectLst/>
                          <a:latin typeface="Calibri" panose="020F0502020204030204" pitchFamily="34" charset="0"/>
                        </a:rPr>
                        <a:t>0.2772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2B5"/>
                    </a:solidFill>
                  </a:tcPr>
                </a:tc>
                <a:tc>
                  <a:txBody>
                    <a:bodyPr/>
                    <a:lstStyle/>
                    <a:p>
                      <a:pPr algn="r" rtl="0" fontAlgn="ctr"/>
                      <a:r>
                        <a:rPr lang="en-IN" sz="1100" b="0" i="0" u="none" strike="noStrike">
                          <a:solidFill>
                            <a:srgbClr val="000000"/>
                          </a:solidFill>
                          <a:effectLst/>
                          <a:latin typeface="Calibri" panose="020F0502020204030204" pitchFamily="34" charset="0"/>
                        </a:rPr>
                        <a:t>0.2992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99B"/>
                    </a:solidFill>
                  </a:tcPr>
                </a:tc>
                <a:tc>
                  <a:txBody>
                    <a:bodyPr/>
                    <a:lstStyle/>
                    <a:p>
                      <a:pPr algn="r" rtl="0" fontAlgn="ctr"/>
                      <a:r>
                        <a:rPr lang="en-IN" sz="1100" b="0" i="0" u="none" strike="noStrike">
                          <a:solidFill>
                            <a:srgbClr val="000000"/>
                          </a:solidFill>
                          <a:effectLst/>
                          <a:latin typeface="Calibri" panose="020F0502020204030204" pitchFamily="34" charset="0"/>
                        </a:rPr>
                        <a:t>0.2907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8486"/>
                    </a:solidFill>
                  </a:tcPr>
                </a:tc>
                <a:tc>
                  <a:txBody>
                    <a:bodyPr/>
                    <a:lstStyle/>
                    <a:p>
                      <a:pPr algn="r" rtl="0" fontAlgn="ctr"/>
                      <a:r>
                        <a:rPr lang="en-IN" sz="1100" b="0" i="0" u="none" strike="noStrike">
                          <a:solidFill>
                            <a:srgbClr val="000000"/>
                          </a:solidFill>
                          <a:effectLst/>
                          <a:latin typeface="Calibri" panose="020F0502020204030204" pitchFamily="34" charset="0"/>
                        </a:rPr>
                        <a:t>0.2885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4A6"/>
                    </a:solidFill>
                  </a:tcPr>
                </a:tc>
                <a:extLst>
                  <a:ext uri="{0D108BD9-81ED-4DB2-BD59-A6C34878D82A}">
                    <a16:rowId xmlns:a16="http://schemas.microsoft.com/office/drawing/2014/main" val="2403484553"/>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8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a:solidFill>
                            <a:srgbClr val="000000"/>
                          </a:solidFill>
                          <a:effectLst/>
                          <a:latin typeface="Calibri" panose="020F0502020204030204" pitchFamily="34" charset="0"/>
                        </a:rPr>
                        <a:t>ln_ref2_type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0.2907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EC1"/>
                    </a:solidFill>
                  </a:tcPr>
                </a:tc>
                <a:tc>
                  <a:txBody>
                    <a:bodyPr/>
                    <a:lstStyle/>
                    <a:p>
                      <a:pPr algn="r" rtl="0" fontAlgn="ctr"/>
                      <a:r>
                        <a:rPr lang="en-IN" sz="1100" b="0" i="0" u="none" strike="noStrike">
                          <a:solidFill>
                            <a:srgbClr val="000000"/>
                          </a:solidFill>
                          <a:effectLst/>
                          <a:latin typeface="Calibri" panose="020F0502020204030204" pitchFamily="34" charset="0"/>
                        </a:rPr>
                        <a:t>0.2907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BDD"/>
                    </a:solidFill>
                  </a:tcPr>
                </a:tc>
                <a:tc>
                  <a:txBody>
                    <a:bodyPr/>
                    <a:lstStyle/>
                    <a:p>
                      <a:pPr algn="r" rtl="0" fontAlgn="ctr"/>
                      <a:r>
                        <a:rPr lang="en-IN" sz="1100" b="0" i="0" u="none" strike="noStrike">
                          <a:solidFill>
                            <a:srgbClr val="000000"/>
                          </a:solidFill>
                          <a:effectLst/>
                          <a:latin typeface="Calibri" panose="020F0502020204030204" pitchFamily="34" charset="0"/>
                        </a:rPr>
                        <a:t>0.3060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6"/>
                    </a:solidFill>
                  </a:tcPr>
                </a:tc>
                <a:tc>
                  <a:txBody>
                    <a:bodyPr/>
                    <a:lstStyle/>
                    <a:p>
                      <a:pPr algn="r" rtl="0" fontAlgn="ctr"/>
                      <a:r>
                        <a:rPr lang="en-IN" sz="1100" b="0" i="0" u="none" strike="noStrike">
                          <a:solidFill>
                            <a:srgbClr val="000000"/>
                          </a:solidFill>
                          <a:effectLst/>
                          <a:latin typeface="Calibri" panose="020F0502020204030204" pitchFamily="34" charset="0"/>
                        </a:rPr>
                        <a:t>0.2999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6A8"/>
                    </a:solidFill>
                  </a:tcPr>
                </a:tc>
                <a:tc>
                  <a:txBody>
                    <a:bodyPr/>
                    <a:lstStyle/>
                    <a:p>
                      <a:pPr algn="r" rtl="0" fontAlgn="ctr"/>
                      <a:r>
                        <a:rPr lang="en-IN" sz="1100" b="0" i="0" u="none" strike="noStrike">
                          <a:solidFill>
                            <a:srgbClr val="000000"/>
                          </a:solidFill>
                          <a:effectLst/>
                          <a:latin typeface="Calibri" panose="020F0502020204030204" pitchFamily="34" charset="0"/>
                        </a:rPr>
                        <a:t>0.2933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FB2"/>
                    </a:solidFill>
                  </a:tcPr>
                </a:tc>
                <a:extLst>
                  <a:ext uri="{0D108BD9-81ED-4DB2-BD59-A6C34878D82A}">
                    <a16:rowId xmlns:a16="http://schemas.microsoft.com/office/drawing/2014/main" val="2597384758"/>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9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US" sz="1100" b="0" i="0" u="none" strike="noStrike">
                          <a:solidFill>
                            <a:srgbClr val="000000"/>
                          </a:solidFill>
                          <a:effectLst/>
                          <a:latin typeface="Calibri" panose="020F0502020204030204" pitchFamily="34" charset="0"/>
                        </a:rPr>
                        <a:t>ln_loan_level_user_type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0.3015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BDE"/>
                    </a:solidFill>
                  </a:tcPr>
                </a:tc>
                <a:tc>
                  <a:txBody>
                    <a:bodyPr/>
                    <a:lstStyle/>
                    <a:p>
                      <a:pPr algn="r" rtl="0" fontAlgn="ctr"/>
                      <a:r>
                        <a:rPr lang="en-IN" sz="1100" b="0" i="0" u="none" strike="noStrike">
                          <a:solidFill>
                            <a:srgbClr val="000000"/>
                          </a:solidFill>
                          <a:effectLst/>
                          <a:latin typeface="Calibri" panose="020F0502020204030204" pitchFamily="34" charset="0"/>
                        </a:rPr>
                        <a:t>0.3016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rtl="0" fontAlgn="ctr"/>
                      <a:r>
                        <a:rPr lang="en-IN" sz="1100" b="0" i="0" u="none" strike="noStrike">
                          <a:solidFill>
                            <a:srgbClr val="000000"/>
                          </a:solidFill>
                          <a:effectLst/>
                          <a:latin typeface="Calibri" panose="020F0502020204030204" pitchFamily="34" charset="0"/>
                        </a:rPr>
                        <a:t>0.3162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BDE"/>
                    </a:solidFill>
                  </a:tcPr>
                </a:tc>
                <a:tc>
                  <a:txBody>
                    <a:bodyPr/>
                    <a:lstStyle/>
                    <a:p>
                      <a:pPr algn="r" rtl="0" fontAlgn="ctr"/>
                      <a:r>
                        <a:rPr lang="en-IN" sz="1100" b="0" i="0" u="none" strike="noStrike">
                          <a:solidFill>
                            <a:srgbClr val="000000"/>
                          </a:solidFill>
                          <a:effectLst/>
                          <a:latin typeface="Calibri" panose="020F0502020204030204" pitchFamily="34" charset="0"/>
                        </a:rPr>
                        <a:t>0.3156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FE1"/>
                    </a:solidFill>
                  </a:tcPr>
                </a:tc>
                <a:tc>
                  <a:txBody>
                    <a:bodyPr/>
                    <a:lstStyle/>
                    <a:p>
                      <a:pPr algn="r" rtl="0" fontAlgn="ctr"/>
                      <a:r>
                        <a:rPr lang="en-IN" sz="1100" b="0" i="0" u="none" strike="noStrike">
                          <a:solidFill>
                            <a:srgbClr val="000000"/>
                          </a:solidFill>
                          <a:effectLst/>
                          <a:latin typeface="Calibri" panose="020F0502020204030204" pitchFamily="34" charset="0"/>
                        </a:rPr>
                        <a:t>0.3100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8DB"/>
                    </a:solidFill>
                  </a:tcPr>
                </a:tc>
                <a:extLst>
                  <a:ext uri="{0D108BD9-81ED-4DB2-BD59-A6C34878D82A}">
                    <a16:rowId xmlns:a16="http://schemas.microsoft.com/office/drawing/2014/main" val="2405777290"/>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10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dirty="0">
                          <a:solidFill>
                            <a:srgbClr val="000000"/>
                          </a:solidFill>
                          <a:effectLst/>
                          <a:latin typeface="Calibri" panose="020F0502020204030204" pitchFamily="34" charset="0"/>
                        </a:rPr>
                        <a:t>ln_ref1_type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0.3137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rtl="0" fontAlgn="ctr"/>
                      <a:r>
                        <a:rPr lang="en-IN" sz="1100" b="0" i="0" u="none" strike="noStrike">
                          <a:solidFill>
                            <a:srgbClr val="000000"/>
                          </a:solidFill>
                          <a:effectLst/>
                          <a:latin typeface="Calibri" panose="020F0502020204030204" pitchFamily="34" charset="0"/>
                        </a:rPr>
                        <a:t>0.3032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D7ED"/>
                    </a:solidFill>
                  </a:tcPr>
                </a:tc>
                <a:tc>
                  <a:txBody>
                    <a:bodyPr/>
                    <a:lstStyle/>
                    <a:p>
                      <a:pPr algn="r" rtl="0" fontAlgn="ctr"/>
                      <a:r>
                        <a:rPr lang="en-IN" sz="1100" b="0" i="0" u="none" strike="noStrike">
                          <a:solidFill>
                            <a:srgbClr val="000000"/>
                          </a:solidFill>
                          <a:effectLst/>
                          <a:latin typeface="Calibri" panose="020F0502020204030204" pitchFamily="34" charset="0"/>
                        </a:rPr>
                        <a:t>0.3257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EF8"/>
                    </a:solidFill>
                  </a:tcPr>
                </a:tc>
                <a:tc>
                  <a:txBody>
                    <a:bodyPr/>
                    <a:lstStyle/>
                    <a:p>
                      <a:pPr algn="r" rtl="0" fontAlgn="ctr"/>
                      <a:r>
                        <a:rPr lang="en-IN" sz="1100" b="0" i="0" u="none" strike="noStrike">
                          <a:solidFill>
                            <a:srgbClr val="000000"/>
                          </a:solidFill>
                          <a:effectLst/>
                          <a:latin typeface="Calibri" panose="020F0502020204030204" pitchFamily="34" charset="0"/>
                        </a:rPr>
                        <a:t>0.3235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rtl="0" fontAlgn="ctr"/>
                      <a:r>
                        <a:rPr lang="en-IN" sz="1100" b="0" i="0" u="none" strike="noStrike">
                          <a:solidFill>
                            <a:srgbClr val="000000"/>
                          </a:solidFill>
                          <a:effectLst/>
                          <a:latin typeface="Calibri" panose="020F0502020204030204" pitchFamily="34" charset="0"/>
                        </a:rPr>
                        <a:t>0.3281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8DD"/>
                    </a:solidFill>
                  </a:tcPr>
                </a:tc>
                <a:extLst>
                  <a:ext uri="{0D108BD9-81ED-4DB2-BD59-A6C34878D82A}">
                    <a16:rowId xmlns:a16="http://schemas.microsoft.com/office/drawing/2014/main" val="3788195036"/>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11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US" sz="1100" b="0" i="0" u="none" strike="noStrike">
                          <a:solidFill>
                            <a:srgbClr val="000000"/>
                          </a:solidFill>
                          <a:effectLst/>
                          <a:latin typeface="Calibri" panose="020F0502020204030204" pitchFamily="34" charset="0"/>
                        </a:rPr>
                        <a:t>ln_name_email_match_score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0.3141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E"/>
                    </a:solidFill>
                  </a:tcPr>
                </a:tc>
                <a:tc>
                  <a:txBody>
                    <a:bodyPr/>
                    <a:lstStyle/>
                    <a:p>
                      <a:pPr algn="r" rtl="0" fontAlgn="ctr"/>
                      <a:r>
                        <a:rPr lang="en-IN" sz="1100" b="0" i="0" u="none" strike="noStrike">
                          <a:solidFill>
                            <a:srgbClr val="000000"/>
                          </a:solidFill>
                          <a:effectLst/>
                          <a:latin typeface="Calibri" panose="020F0502020204030204" pitchFamily="34" charset="0"/>
                        </a:rPr>
                        <a:t>0.2992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4F7"/>
                    </a:solidFill>
                  </a:tcPr>
                </a:tc>
                <a:tc>
                  <a:txBody>
                    <a:bodyPr/>
                    <a:lstStyle/>
                    <a:p>
                      <a:pPr algn="r" rtl="0" fontAlgn="ctr"/>
                      <a:r>
                        <a:rPr lang="en-IN" sz="1100" b="0" i="0" u="none" strike="noStrike">
                          <a:solidFill>
                            <a:srgbClr val="000000"/>
                          </a:solidFill>
                          <a:effectLst/>
                          <a:latin typeface="Calibri" panose="020F0502020204030204" pitchFamily="34" charset="0"/>
                        </a:rPr>
                        <a:t>0.3245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rtl="0" fontAlgn="ctr"/>
                      <a:r>
                        <a:rPr lang="en-IN" sz="1100" b="0" i="0" u="none" strike="noStrike">
                          <a:solidFill>
                            <a:srgbClr val="000000"/>
                          </a:solidFill>
                          <a:effectLst/>
                          <a:latin typeface="Calibri" panose="020F0502020204030204" pitchFamily="34" charset="0"/>
                        </a:rPr>
                        <a:t>0.3286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CAE6"/>
                    </a:solidFill>
                  </a:tcPr>
                </a:tc>
                <a:tc>
                  <a:txBody>
                    <a:bodyPr/>
                    <a:lstStyle/>
                    <a:p>
                      <a:pPr algn="r" rtl="0" fontAlgn="ctr"/>
                      <a:r>
                        <a:rPr lang="en-IN" sz="1100" b="0" i="0" u="none" strike="noStrike">
                          <a:solidFill>
                            <a:srgbClr val="000000"/>
                          </a:solidFill>
                          <a:effectLst/>
                          <a:latin typeface="Calibri" panose="020F0502020204030204" pitchFamily="34" charset="0"/>
                        </a:rPr>
                        <a:t>0.3244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735346317"/>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12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a:solidFill>
                            <a:srgbClr val="000000"/>
                          </a:solidFill>
                          <a:effectLst/>
                          <a:latin typeface="Calibri" panose="020F0502020204030204" pitchFamily="34" charset="0"/>
                        </a:rPr>
                        <a:t>ln_telconame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0.3198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CBE7"/>
                    </a:solidFill>
                  </a:tcPr>
                </a:tc>
                <a:tc>
                  <a:txBody>
                    <a:bodyPr/>
                    <a:lstStyle/>
                    <a:p>
                      <a:pPr algn="r" rtl="0" fontAlgn="ctr"/>
                      <a:r>
                        <a:rPr lang="en-IN" sz="1100" b="0" i="0" u="none" strike="noStrike">
                          <a:solidFill>
                            <a:srgbClr val="000000"/>
                          </a:solidFill>
                          <a:effectLst/>
                          <a:latin typeface="Calibri" panose="020F0502020204030204" pitchFamily="34" charset="0"/>
                        </a:rPr>
                        <a:t>0.3017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AFE"/>
                    </a:solidFill>
                  </a:tcPr>
                </a:tc>
                <a:tc>
                  <a:txBody>
                    <a:bodyPr/>
                    <a:lstStyle/>
                    <a:p>
                      <a:pPr algn="r" rtl="0" fontAlgn="ctr"/>
                      <a:r>
                        <a:rPr lang="en-IN" sz="1100" b="0" i="0" u="none" strike="noStrike">
                          <a:solidFill>
                            <a:srgbClr val="000000"/>
                          </a:solidFill>
                          <a:effectLst/>
                          <a:latin typeface="Calibri" panose="020F0502020204030204" pitchFamily="34" charset="0"/>
                        </a:rPr>
                        <a:t>0.3268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2F2"/>
                    </a:solidFill>
                  </a:tcPr>
                </a:tc>
                <a:tc>
                  <a:txBody>
                    <a:bodyPr/>
                    <a:lstStyle/>
                    <a:p>
                      <a:pPr algn="r" rtl="0" fontAlgn="ctr"/>
                      <a:r>
                        <a:rPr lang="en-IN" sz="1100" b="0" i="0" u="none" strike="noStrike">
                          <a:solidFill>
                            <a:srgbClr val="000000"/>
                          </a:solidFill>
                          <a:effectLst/>
                          <a:latin typeface="Calibri" panose="020F0502020204030204" pitchFamily="34" charset="0"/>
                        </a:rPr>
                        <a:t>0.3295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C1E2"/>
                    </a:solidFill>
                  </a:tcPr>
                </a:tc>
                <a:tc>
                  <a:txBody>
                    <a:bodyPr/>
                    <a:lstStyle/>
                    <a:p>
                      <a:pPr algn="r" rtl="0" fontAlgn="ctr"/>
                      <a:r>
                        <a:rPr lang="en-IN" sz="1100" b="0" i="0" u="none" strike="noStrike">
                          <a:solidFill>
                            <a:srgbClr val="000000"/>
                          </a:solidFill>
                          <a:effectLst/>
                          <a:latin typeface="Calibri" panose="020F0502020204030204" pitchFamily="34" charset="0"/>
                        </a:rPr>
                        <a:t>0.3261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F0"/>
                    </a:solidFill>
                  </a:tcPr>
                </a:tc>
                <a:extLst>
                  <a:ext uri="{0D108BD9-81ED-4DB2-BD59-A6C34878D82A}">
                    <a16:rowId xmlns:a16="http://schemas.microsoft.com/office/drawing/2014/main" val="2602699276"/>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13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100" b="0" i="0" u="none" strike="noStrike">
                          <a:solidFill>
                            <a:srgbClr val="000000"/>
                          </a:solidFill>
                          <a:effectLst/>
                          <a:latin typeface="Calibri" panose="020F0502020204030204" pitchFamily="34" charset="0"/>
                        </a:rPr>
                        <a:t>ln_city_cat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0.3251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A0D1"/>
                    </a:solidFill>
                  </a:tcPr>
                </a:tc>
                <a:tc>
                  <a:txBody>
                    <a:bodyPr/>
                    <a:lstStyle/>
                    <a:p>
                      <a:pPr algn="r" rtl="0" fontAlgn="ctr"/>
                      <a:r>
                        <a:rPr lang="en-IN" sz="1100" b="0" i="0" u="none" strike="noStrike">
                          <a:solidFill>
                            <a:srgbClr val="000000"/>
                          </a:solidFill>
                          <a:effectLst/>
                          <a:latin typeface="Calibri" panose="020F0502020204030204" pitchFamily="34" charset="0"/>
                        </a:rPr>
                        <a:t>0.3035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0E9"/>
                    </a:solidFill>
                  </a:tcPr>
                </a:tc>
                <a:tc>
                  <a:txBody>
                    <a:bodyPr/>
                    <a:lstStyle/>
                    <a:p>
                      <a:pPr algn="r" rtl="0" fontAlgn="ctr"/>
                      <a:r>
                        <a:rPr lang="en-IN" sz="1100" b="0" i="0" u="none" strike="noStrike">
                          <a:solidFill>
                            <a:srgbClr val="000000"/>
                          </a:solidFill>
                          <a:effectLst/>
                          <a:latin typeface="Calibri" panose="020F0502020204030204" pitchFamily="34" charset="0"/>
                        </a:rPr>
                        <a:t>0.3310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B0D9"/>
                    </a:solidFill>
                  </a:tcPr>
                </a:tc>
                <a:tc>
                  <a:txBody>
                    <a:bodyPr/>
                    <a:lstStyle/>
                    <a:p>
                      <a:pPr algn="r" rtl="0" fontAlgn="ctr"/>
                      <a:r>
                        <a:rPr lang="en-IN" sz="1100" b="0" i="0" u="none" strike="noStrike">
                          <a:solidFill>
                            <a:srgbClr val="000000"/>
                          </a:solidFill>
                          <a:effectLst/>
                          <a:latin typeface="Calibri" panose="020F0502020204030204" pitchFamily="34" charset="0"/>
                        </a:rPr>
                        <a:t>0.3334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9ACE"/>
                    </a:solidFill>
                  </a:tcPr>
                </a:tc>
                <a:tc>
                  <a:txBody>
                    <a:bodyPr/>
                    <a:lstStyle/>
                    <a:p>
                      <a:pPr algn="r" rtl="0" fontAlgn="ctr"/>
                      <a:r>
                        <a:rPr lang="en-IN" sz="1100" b="0" i="0" u="none" strike="noStrike">
                          <a:solidFill>
                            <a:srgbClr val="000000"/>
                          </a:solidFill>
                          <a:effectLst/>
                          <a:latin typeface="Calibri" panose="020F0502020204030204" pitchFamily="34" charset="0"/>
                        </a:rPr>
                        <a:t>0.3296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9DD0"/>
                    </a:solidFill>
                  </a:tcPr>
                </a:tc>
                <a:extLst>
                  <a:ext uri="{0D108BD9-81ED-4DB2-BD59-A6C34878D82A}">
                    <a16:rowId xmlns:a16="http://schemas.microsoft.com/office/drawing/2014/main" val="800835336"/>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14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IN" sz="1100" b="0" i="0" u="none" strike="noStrike">
                          <a:solidFill>
                            <a:srgbClr val="000000"/>
                          </a:solidFill>
                          <a:effectLst/>
                          <a:latin typeface="Calibri" panose="020F0502020204030204" pitchFamily="34" charset="0"/>
                        </a:rPr>
                        <a:t>ln_brand_bin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100" b="0" i="0" u="none" strike="noStrike">
                          <a:solidFill>
                            <a:srgbClr val="000000"/>
                          </a:solidFill>
                          <a:effectLst/>
                          <a:latin typeface="Calibri" panose="020F0502020204030204" pitchFamily="34" charset="0"/>
                        </a:rPr>
                        <a:t>0.3248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A2D2"/>
                    </a:solidFill>
                  </a:tcPr>
                </a:tc>
                <a:tc>
                  <a:txBody>
                    <a:bodyPr/>
                    <a:lstStyle/>
                    <a:p>
                      <a:pPr algn="r" rtl="0" fontAlgn="ctr"/>
                      <a:r>
                        <a:rPr lang="en-IN" sz="1100" b="0" i="0" u="none" strike="noStrike">
                          <a:solidFill>
                            <a:srgbClr val="000000"/>
                          </a:solidFill>
                          <a:effectLst/>
                          <a:latin typeface="Calibri" panose="020F0502020204030204" pitchFamily="34" charset="0"/>
                        </a:rPr>
                        <a:t>0.3039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2C8E5"/>
                    </a:solidFill>
                  </a:tcPr>
                </a:tc>
                <a:tc>
                  <a:txBody>
                    <a:bodyPr/>
                    <a:lstStyle/>
                    <a:p>
                      <a:pPr algn="r" rtl="0" fontAlgn="ctr"/>
                      <a:r>
                        <a:rPr lang="en-IN" sz="1100" b="0" i="0" u="none" strike="noStrike">
                          <a:solidFill>
                            <a:srgbClr val="000000"/>
                          </a:solidFill>
                          <a:effectLst/>
                          <a:latin typeface="Calibri" panose="020F0502020204030204" pitchFamily="34" charset="0"/>
                        </a:rPr>
                        <a:t>0.3323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A0D1"/>
                    </a:solidFill>
                  </a:tcPr>
                </a:tc>
                <a:tc>
                  <a:txBody>
                    <a:bodyPr/>
                    <a:lstStyle/>
                    <a:p>
                      <a:pPr algn="r" rtl="0" fontAlgn="ctr"/>
                      <a:r>
                        <a:rPr lang="en-IN" sz="1100" b="0" i="0" u="none" strike="noStrike">
                          <a:solidFill>
                            <a:srgbClr val="000000"/>
                          </a:solidFill>
                          <a:effectLst/>
                          <a:latin typeface="Calibri" panose="020F0502020204030204" pitchFamily="34" charset="0"/>
                        </a:rPr>
                        <a:t>0.3325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A2D2"/>
                    </a:solidFill>
                  </a:tcPr>
                </a:tc>
                <a:tc>
                  <a:txBody>
                    <a:bodyPr/>
                    <a:lstStyle/>
                    <a:p>
                      <a:pPr algn="r" rtl="0" fontAlgn="ctr"/>
                      <a:r>
                        <a:rPr lang="en-IN" sz="1100" b="0" i="0" u="none" strike="noStrike">
                          <a:solidFill>
                            <a:srgbClr val="000000"/>
                          </a:solidFill>
                          <a:effectLst/>
                          <a:latin typeface="Calibri" panose="020F0502020204030204" pitchFamily="34" charset="0"/>
                        </a:rPr>
                        <a:t>0.3290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7D5"/>
                    </a:solidFill>
                  </a:tcPr>
                </a:tc>
                <a:extLst>
                  <a:ext uri="{0D108BD9-81ED-4DB2-BD59-A6C34878D82A}">
                    <a16:rowId xmlns:a16="http://schemas.microsoft.com/office/drawing/2014/main" val="4094715381"/>
                  </a:ext>
                </a:extLst>
              </a:tr>
              <a:tr h="186125">
                <a:tc>
                  <a:txBody>
                    <a:bodyPr/>
                    <a:lstStyle/>
                    <a:p>
                      <a:pPr algn="l" rtl="0" fontAlgn="ctr"/>
                      <a:r>
                        <a:rPr lang="en-US" sz="1100" b="0" i="0" u="none" strike="noStrike">
                          <a:solidFill>
                            <a:srgbClr val="000000"/>
                          </a:solidFill>
                          <a:effectLst/>
                          <a:latin typeface="Calibri" panose="020F0502020204030204" pitchFamily="34" charset="0"/>
                        </a:rPr>
                        <a:t>Model with top 15 feat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IN" sz="1100" b="0" i="0" u="none" strike="noStrike">
                          <a:solidFill>
                            <a:srgbClr val="000000"/>
                          </a:solidFill>
                          <a:effectLst/>
                          <a:latin typeface="Calibri" panose="020F0502020204030204" pitchFamily="34" charset="0"/>
                        </a:rPr>
                        <a:t>ln_apply_Is_Weekend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r" rtl="0" fontAlgn="ctr"/>
                      <a:r>
                        <a:rPr lang="en-IN" sz="1100" b="0" i="0" u="none" strike="noStrike">
                          <a:solidFill>
                            <a:srgbClr val="000000"/>
                          </a:solidFill>
                          <a:effectLst/>
                          <a:latin typeface="Calibri" panose="020F0502020204030204" pitchFamily="34" charset="0"/>
                        </a:rPr>
                        <a:t>0.3278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ctr"/>
                      <a:r>
                        <a:rPr lang="en-IN" sz="1100" b="0" i="0" u="none" strike="noStrike">
                          <a:solidFill>
                            <a:srgbClr val="000000"/>
                          </a:solidFill>
                          <a:effectLst/>
                          <a:latin typeface="Calibri" panose="020F0502020204030204" pitchFamily="34" charset="0"/>
                        </a:rPr>
                        <a:t>0.3066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ctr"/>
                      <a:r>
                        <a:rPr lang="en-IN" sz="1100" b="0" i="0" u="none" strike="noStrike">
                          <a:solidFill>
                            <a:srgbClr val="000000"/>
                          </a:solidFill>
                          <a:effectLst/>
                          <a:latin typeface="Calibri" panose="020F0502020204030204" pitchFamily="34" charset="0"/>
                        </a:rPr>
                        <a:t>0.3341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ctr"/>
                      <a:r>
                        <a:rPr lang="en-IN" sz="1100" b="0" i="0" u="none" strike="noStrike">
                          <a:solidFill>
                            <a:srgbClr val="000000"/>
                          </a:solidFill>
                          <a:effectLst/>
                          <a:latin typeface="Calibri" panose="020F0502020204030204" pitchFamily="34" charset="0"/>
                        </a:rPr>
                        <a:t>0.3349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rtl="0" fontAlgn="ctr"/>
                      <a:r>
                        <a:rPr lang="en-IN" sz="1100" b="0" i="0" u="none" strike="noStrike" dirty="0">
                          <a:solidFill>
                            <a:srgbClr val="000000"/>
                          </a:solidFill>
                          <a:effectLst/>
                          <a:latin typeface="Calibri" panose="020F0502020204030204" pitchFamily="34" charset="0"/>
                        </a:rPr>
                        <a:t>0.3306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624644676"/>
                  </a:ext>
                </a:extLst>
              </a:tr>
            </a:tbl>
          </a:graphicData>
        </a:graphic>
      </p:graphicFrame>
    </p:spTree>
    <p:extLst>
      <p:ext uri="{BB962C8B-B14F-4D97-AF65-F5344CB8AC3E}">
        <p14:creationId xmlns:p14="http://schemas.microsoft.com/office/powerpoint/2010/main" val="342859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D0951-419C-78FE-CADE-8144941DB4C5}"/>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6BCA2033-E0D3-F1BC-7B53-1CBBCD99B39A}"/>
              </a:ext>
            </a:extLst>
          </p:cNvPr>
          <p:cNvSpPr txBox="1">
            <a:spLocks/>
          </p:cNvSpPr>
          <p:nvPr/>
        </p:nvSpPr>
        <p:spPr>
          <a:xfrm>
            <a:off x="574012" y="133928"/>
            <a:ext cx="11496821" cy="653691"/>
          </a:xfrm>
          <a:prstGeom prst="rect">
            <a:avLst/>
          </a:prstGeom>
        </p:spPr>
        <p:txBody>
          <a:bodyPr vert="horz" lIns="91440" tIns="45720" rIns="91440" bIns="45720" rtlCol="0" anchor="b">
            <a:normAutofit fontScale="97500"/>
          </a:bodyPr>
          <a:lstStyle>
            <a:defPPr>
              <a:defRPr lang="en-US"/>
            </a:defPPr>
            <a:lvl1pPr marL="0" algn="l" defTabSz="914400" rtl="0" eaLnBrk="1" latinLnBrk="0" hangingPunct="1">
              <a:lnSpc>
                <a:spcPct val="90000"/>
              </a:lnSpc>
              <a:spcBef>
                <a:spcPct val="0"/>
              </a:spcBef>
              <a:buNone/>
              <a:defRPr sz="3500" b="1" kern="1200">
                <a:solidFill>
                  <a:schemeClr val="accent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800" dirty="0"/>
              <a:t>SHAP Ranks are </a:t>
            </a:r>
            <a:r>
              <a:rPr lang="en-US" sz="2800"/>
              <a:t>overall consistent</a:t>
            </a:r>
            <a:r>
              <a:rPr lang="en-US" sz="2800" dirty="0"/>
              <a:t> Across Training, Test and OOT Windows</a:t>
            </a:r>
            <a:endParaRPr lang="en-US" sz="1800" dirty="0">
              <a:solidFill>
                <a:schemeClr val="bg2">
                  <a:lumMod val="49000"/>
                </a:schemeClr>
              </a:solidFill>
            </a:endParaRPr>
          </a:p>
        </p:txBody>
      </p:sp>
      <p:sp>
        <p:nvSpPr>
          <p:cNvPr id="5" name="Slide Number Placeholder 1">
            <a:extLst>
              <a:ext uri="{FF2B5EF4-FFF2-40B4-BE49-F238E27FC236}">
                <a16:creationId xmlns:a16="http://schemas.microsoft.com/office/drawing/2014/main" id="{D450EA5B-AE67-62EF-C7B4-7AC74535B7F9}"/>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9</a:t>
            </a:fld>
            <a:endParaRPr lang="en-PH" sz="800"/>
          </a:p>
        </p:txBody>
      </p:sp>
      <p:graphicFrame>
        <p:nvGraphicFramePr>
          <p:cNvPr id="3" name="Table 2">
            <a:extLst>
              <a:ext uri="{FF2B5EF4-FFF2-40B4-BE49-F238E27FC236}">
                <a16:creationId xmlns:a16="http://schemas.microsoft.com/office/drawing/2014/main" id="{559557CE-CD0B-CD12-2CF9-0E59E6E3EE71}"/>
              </a:ext>
            </a:extLst>
          </p:cNvPr>
          <p:cNvGraphicFramePr>
            <a:graphicFrameLocks noGrp="1"/>
          </p:cNvGraphicFramePr>
          <p:nvPr>
            <p:extLst>
              <p:ext uri="{D42A27DB-BD31-4B8C-83A1-F6EECF244321}">
                <p14:modId xmlns:p14="http://schemas.microsoft.com/office/powerpoint/2010/main" val="7824021"/>
              </p:ext>
            </p:extLst>
          </p:nvPr>
        </p:nvGraphicFramePr>
        <p:xfrm>
          <a:off x="1035170" y="1012659"/>
          <a:ext cx="9808234" cy="4715288"/>
        </p:xfrm>
        <a:graphic>
          <a:graphicData uri="http://schemas.openxmlformats.org/drawingml/2006/table">
            <a:tbl>
              <a:tblPr/>
              <a:tblGrid>
                <a:gridCol w="2515381">
                  <a:extLst>
                    <a:ext uri="{9D8B030D-6E8A-4147-A177-3AD203B41FA5}">
                      <a16:colId xmlns:a16="http://schemas.microsoft.com/office/drawing/2014/main" val="681651677"/>
                    </a:ext>
                  </a:extLst>
                </a:gridCol>
                <a:gridCol w="2014938">
                  <a:extLst>
                    <a:ext uri="{9D8B030D-6E8A-4147-A177-3AD203B41FA5}">
                      <a16:colId xmlns:a16="http://schemas.microsoft.com/office/drawing/2014/main" val="4247561072"/>
                    </a:ext>
                  </a:extLst>
                </a:gridCol>
                <a:gridCol w="1620981">
                  <a:extLst>
                    <a:ext uri="{9D8B030D-6E8A-4147-A177-3AD203B41FA5}">
                      <a16:colId xmlns:a16="http://schemas.microsoft.com/office/drawing/2014/main" val="349818974"/>
                    </a:ext>
                  </a:extLst>
                </a:gridCol>
                <a:gridCol w="1828467">
                  <a:extLst>
                    <a:ext uri="{9D8B030D-6E8A-4147-A177-3AD203B41FA5}">
                      <a16:colId xmlns:a16="http://schemas.microsoft.com/office/drawing/2014/main" val="2451251899"/>
                    </a:ext>
                  </a:extLst>
                </a:gridCol>
                <a:gridCol w="1828467">
                  <a:extLst>
                    <a:ext uri="{9D8B030D-6E8A-4147-A177-3AD203B41FA5}">
                      <a16:colId xmlns:a16="http://schemas.microsoft.com/office/drawing/2014/main" val="3177547219"/>
                    </a:ext>
                  </a:extLst>
                </a:gridCol>
              </a:tblGrid>
              <a:tr h="554738">
                <a:tc>
                  <a:txBody>
                    <a:bodyPr/>
                    <a:lstStyle/>
                    <a:p>
                      <a:pPr algn="ctr" fontAlgn="ctr"/>
                      <a:r>
                        <a:rPr lang="en-IN" sz="1100" b="1" i="0" u="none" strike="noStrike">
                          <a:solidFill>
                            <a:srgbClr val="000000"/>
                          </a:solidFill>
                          <a:effectLst/>
                          <a:latin typeface="Aptos Narrow" panose="020B0004020202020204" pitchFamily="34" charset="0"/>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panose="020B0004020202020204" pitchFamily="34" charset="0"/>
                        </a:rPr>
                        <a:t>Train Rank</a:t>
                      </a:r>
                      <a:br>
                        <a:rPr lang="en-IN" sz="1100" b="1" i="0" u="none" strike="noStrike">
                          <a:solidFill>
                            <a:srgbClr val="000000"/>
                          </a:solidFill>
                          <a:effectLst/>
                          <a:latin typeface="Aptos Narrow" panose="020B0004020202020204" pitchFamily="34" charset="0"/>
                        </a:rPr>
                      </a:br>
                      <a:r>
                        <a:rPr lang="en-IN" sz="1100" b="1" i="0" u="none" strike="noStrike">
                          <a:solidFill>
                            <a:srgbClr val="000000"/>
                          </a:solidFill>
                          <a:effectLst/>
                          <a:latin typeface="Aptos Narrow" panose="020B0004020202020204" pitchFamily="34" charset="0"/>
                        </a:rPr>
                        <a:t>(Aug24 - 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panose="020B0004020202020204" pitchFamily="34" charset="0"/>
                        </a:rPr>
                        <a:t>Test Rank</a:t>
                      </a:r>
                      <a:br>
                        <a:rPr lang="en-IN" sz="1100" b="1" i="0" u="none" strike="noStrike">
                          <a:solidFill>
                            <a:srgbClr val="000000"/>
                          </a:solidFill>
                          <a:effectLst/>
                          <a:latin typeface="Aptos Narrow" panose="020B0004020202020204" pitchFamily="34" charset="0"/>
                        </a:rPr>
                      </a:br>
                      <a:r>
                        <a:rPr lang="en-IN" sz="1100" b="1" i="0" u="none" strike="noStrike">
                          <a:solidFill>
                            <a:srgbClr val="000000"/>
                          </a:solidFill>
                          <a:effectLst/>
                          <a:latin typeface="Aptos Narrow" panose="020B0004020202020204" pitchFamily="34" charset="0"/>
                        </a:rPr>
                        <a:t>(Feb25)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Aptos Narrow" panose="020B0004020202020204" pitchFamily="34" charset="0"/>
                        </a:rPr>
                        <a:t>OOT1 Rank</a:t>
                      </a:r>
                      <a:br>
                        <a:rPr lang="en-IN" sz="1100" b="1" i="0" u="none" strike="noStrike">
                          <a:solidFill>
                            <a:srgbClr val="000000"/>
                          </a:solidFill>
                          <a:effectLst/>
                          <a:latin typeface="Aptos Narrow" panose="020B0004020202020204" pitchFamily="34" charset="0"/>
                        </a:rPr>
                      </a:br>
                      <a:r>
                        <a:rPr lang="en-IN" sz="1100" b="1" i="0" u="none" strike="noStrike">
                          <a:solidFill>
                            <a:srgbClr val="000000"/>
                          </a:solidFill>
                          <a:effectLst/>
                          <a:latin typeface="Aptos Narrow" panose="020B0004020202020204" pitchFamily="34" charset="0"/>
                        </a:rPr>
                        <a:t>(Mar25)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dirty="0">
                          <a:solidFill>
                            <a:srgbClr val="000000"/>
                          </a:solidFill>
                          <a:effectLst/>
                          <a:latin typeface="Aptos Narrow" panose="020B0004020202020204" pitchFamily="34" charset="0"/>
                        </a:rPr>
                        <a:t>OOT2 Rank</a:t>
                      </a:r>
                      <a:br>
                        <a:rPr lang="en-IN" sz="1100" b="1" i="0" u="none" strike="noStrike" dirty="0">
                          <a:solidFill>
                            <a:srgbClr val="000000"/>
                          </a:solidFill>
                          <a:effectLst/>
                          <a:latin typeface="Aptos Narrow" panose="020B0004020202020204" pitchFamily="34" charset="0"/>
                        </a:rPr>
                      </a:br>
                      <a:r>
                        <a:rPr lang="en-IN" sz="1100" b="1" i="0" u="none" strike="noStrike" dirty="0">
                          <a:solidFill>
                            <a:srgbClr val="000000"/>
                          </a:solidFill>
                          <a:effectLst/>
                          <a:latin typeface="Aptos Narrow" panose="020B0004020202020204" pitchFamily="34" charset="0"/>
                        </a:rPr>
                        <a:t>(Until 21</a:t>
                      </a:r>
                      <a:r>
                        <a:rPr lang="en-IN" sz="1100" b="1" i="0" u="none" strike="noStrike" baseline="30000" dirty="0">
                          <a:solidFill>
                            <a:srgbClr val="000000"/>
                          </a:solidFill>
                          <a:effectLst/>
                          <a:latin typeface="Aptos Narrow" panose="020B0004020202020204" pitchFamily="34" charset="0"/>
                        </a:rPr>
                        <a:t>st</a:t>
                      </a:r>
                      <a:r>
                        <a:rPr lang="en-IN" sz="1100" b="1" i="0" u="none" strike="noStrike" dirty="0">
                          <a:solidFill>
                            <a:srgbClr val="000000"/>
                          </a:solidFill>
                          <a:effectLst/>
                          <a:latin typeface="Aptos Narrow" panose="020B0004020202020204" pitchFamily="34" charset="0"/>
                        </a:rPr>
                        <a:t> Apr25)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1674117"/>
                  </a:ext>
                </a:extLst>
              </a:tr>
              <a:tr h="277370">
                <a:tc>
                  <a:txBody>
                    <a:bodyPr/>
                    <a:lstStyle/>
                    <a:p>
                      <a:pPr algn="l" fontAlgn="b"/>
                      <a:r>
                        <a:rPr lang="en-IN" sz="1100" b="0" i="0" u="none" strike="noStrike">
                          <a:solidFill>
                            <a:srgbClr val="000000"/>
                          </a:solidFill>
                          <a:effectLst/>
                          <a:latin typeface="Aptos Narrow" panose="020B0004020202020204" pitchFamily="34" charset="0"/>
                        </a:rPr>
                        <a:t>ln_vas_opted_flag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2723905"/>
                  </a:ext>
                </a:extLst>
              </a:tr>
              <a:tr h="277370">
                <a:tc>
                  <a:txBody>
                    <a:bodyPr/>
                    <a:lstStyle/>
                    <a:p>
                      <a:pPr algn="l" fontAlgn="b"/>
                      <a:r>
                        <a:rPr lang="en-IN" sz="1100" b="0" i="0" u="none" strike="noStrike">
                          <a:solidFill>
                            <a:srgbClr val="000000"/>
                          </a:solidFill>
                          <a:effectLst/>
                          <a:latin typeface="Aptos Narrow" panose="020B0004020202020204" pitchFamily="34" charset="0"/>
                        </a:rPr>
                        <a:t>ln_doc_type_rolled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622208"/>
                  </a:ext>
                </a:extLst>
              </a:tr>
              <a:tr h="277370">
                <a:tc>
                  <a:txBody>
                    <a:bodyPr/>
                    <a:lstStyle/>
                    <a:p>
                      <a:pPr algn="l" fontAlgn="b"/>
                      <a:r>
                        <a:rPr lang="en-US" sz="1100" b="0" i="0" u="none" strike="noStrike" dirty="0" err="1">
                          <a:solidFill>
                            <a:srgbClr val="000000"/>
                          </a:solidFill>
                          <a:effectLst/>
                          <a:latin typeface="Aptos Narrow" panose="020B0004020202020204" pitchFamily="34" charset="0"/>
                        </a:rPr>
                        <a:t>ln_industry_new_cat_bin</a:t>
                      </a:r>
                      <a:endParaRPr lang="en-US" sz="1100" b="0" i="0" u="none" strike="noStrike" dirty="0">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1839098"/>
                  </a:ext>
                </a:extLst>
              </a:tr>
              <a:tr h="277370">
                <a:tc>
                  <a:txBody>
                    <a:bodyPr/>
                    <a:lstStyle/>
                    <a:p>
                      <a:pPr algn="l" fontAlgn="b"/>
                      <a:r>
                        <a:rPr lang="en-IN" sz="1100" b="0" i="0" u="none" strike="noStrike">
                          <a:solidFill>
                            <a:srgbClr val="000000"/>
                          </a:solidFill>
                          <a:effectLst/>
                          <a:latin typeface="Aptos Narrow" panose="020B0004020202020204" pitchFamily="34" charset="0"/>
                        </a:rPr>
                        <a:t>ln_marital_status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1465613"/>
                  </a:ext>
                </a:extLst>
              </a:tr>
              <a:tr h="277370">
                <a:tc>
                  <a:txBody>
                    <a:bodyPr/>
                    <a:lstStyle/>
                    <a:p>
                      <a:pPr algn="l" fontAlgn="b"/>
                      <a:r>
                        <a:rPr lang="en-IN" sz="1100" b="0" i="0" u="none" strike="noStrike">
                          <a:solidFill>
                            <a:srgbClr val="000000"/>
                          </a:solidFill>
                          <a:effectLst/>
                          <a:latin typeface="Aptos Narrow" panose="020B0004020202020204" pitchFamily="34" charset="0"/>
                        </a:rPr>
                        <a:t>ln_age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64908809"/>
                  </a:ext>
                </a:extLst>
              </a:tr>
              <a:tr h="277370">
                <a:tc>
                  <a:txBody>
                    <a:bodyPr/>
                    <a:lstStyle/>
                    <a:p>
                      <a:pPr algn="l" fontAlgn="b"/>
                      <a:r>
                        <a:rPr lang="en-IN" sz="1100" b="0" i="0" u="none" strike="noStrike">
                          <a:solidFill>
                            <a:srgbClr val="000000"/>
                          </a:solidFill>
                          <a:effectLst/>
                          <a:latin typeface="Aptos Narrow" panose="020B0004020202020204" pitchFamily="34" charset="0"/>
                        </a:rPr>
                        <a:t>ln_education_level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1631707251"/>
                  </a:ext>
                </a:extLst>
              </a:tr>
              <a:tr h="277370">
                <a:tc>
                  <a:txBody>
                    <a:bodyPr/>
                    <a:lstStyle/>
                    <a:p>
                      <a:pPr algn="l" fontAlgn="b"/>
                      <a:r>
                        <a:rPr lang="en-IN" sz="1100" b="0" i="0" u="none" strike="noStrike" dirty="0" err="1">
                          <a:solidFill>
                            <a:srgbClr val="000000"/>
                          </a:solidFill>
                          <a:effectLst/>
                          <a:latin typeface="Aptos Narrow" panose="020B0004020202020204" pitchFamily="34" charset="0"/>
                        </a:rPr>
                        <a:t>ln_cnt_dependents</a:t>
                      </a:r>
                      <a:endParaRPr lang="en-IN" sz="1100" b="0" i="0" u="none" strike="noStrike" dirty="0">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dirty="0">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375691769"/>
                  </a:ext>
                </a:extLst>
              </a:tr>
              <a:tr h="277370">
                <a:tc>
                  <a:txBody>
                    <a:bodyPr/>
                    <a:lstStyle/>
                    <a:p>
                      <a:pPr algn="l" fontAlgn="b"/>
                      <a:r>
                        <a:rPr lang="en-IN" sz="1100" b="0" i="0" u="none" strike="noStrike">
                          <a:solidFill>
                            <a:srgbClr val="000000"/>
                          </a:solidFill>
                          <a:effectLst/>
                          <a:latin typeface="Aptos Narrow" panose="020B0004020202020204" pitchFamily="34" charset="0"/>
                        </a:rPr>
                        <a:t>ln_ref2_type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2829508974"/>
                  </a:ext>
                </a:extLst>
              </a:tr>
              <a:tr h="277370">
                <a:tc>
                  <a:txBody>
                    <a:bodyPr/>
                    <a:lstStyle/>
                    <a:p>
                      <a:pPr algn="l" fontAlgn="b"/>
                      <a:r>
                        <a:rPr lang="en-US" sz="1100" b="0" i="0" u="none" strike="noStrike" dirty="0" err="1">
                          <a:solidFill>
                            <a:srgbClr val="000000"/>
                          </a:solidFill>
                          <a:effectLst/>
                          <a:latin typeface="Aptos Narrow" panose="020B0004020202020204" pitchFamily="34" charset="0"/>
                        </a:rPr>
                        <a:t>ln_loan_level_user_type</a:t>
                      </a:r>
                      <a:endParaRPr lang="en-US" sz="1100" b="0" i="0" u="none" strike="noStrike" dirty="0">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2745864683"/>
                  </a:ext>
                </a:extLst>
              </a:tr>
              <a:tr h="277370">
                <a:tc>
                  <a:txBody>
                    <a:bodyPr/>
                    <a:lstStyle/>
                    <a:p>
                      <a:pPr algn="l" fontAlgn="b"/>
                      <a:r>
                        <a:rPr lang="en-IN" sz="1100" b="0" i="0" u="none" strike="noStrike">
                          <a:solidFill>
                            <a:srgbClr val="000000"/>
                          </a:solidFill>
                          <a:effectLst/>
                          <a:latin typeface="Aptos Narrow" panose="020B0004020202020204" pitchFamily="34" charset="0"/>
                        </a:rPr>
                        <a:t>ln_ref1_type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0345675"/>
                  </a:ext>
                </a:extLst>
              </a:tr>
              <a:tr h="277370">
                <a:tc>
                  <a:txBody>
                    <a:bodyPr/>
                    <a:lstStyle/>
                    <a:p>
                      <a:pPr algn="l" fontAlgn="b"/>
                      <a:r>
                        <a:rPr lang="en-US" sz="1100" b="0" i="0" u="none" strike="noStrike">
                          <a:solidFill>
                            <a:srgbClr val="000000"/>
                          </a:solidFill>
                          <a:effectLst/>
                          <a:latin typeface="Aptos Narrow" panose="020B0004020202020204" pitchFamily="34" charset="0"/>
                        </a:rPr>
                        <a:t>ln_name_email_match_score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36084168"/>
                  </a:ext>
                </a:extLst>
              </a:tr>
              <a:tr h="277370">
                <a:tc>
                  <a:txBody>
                    <a:bodyPr/>
                    <a:lstStyle/>
                    <a:p>
                      <a:pPr algn="l" fontAlgn="b"/>
                      <a:r>
                        <a:rPr lang="en-IN" sz="1100" b="0" i="0" u="none" strike="noStrike">
                          <a:solidFill>
                            <a:srgbClr val="000000"/>
                          </a:solidFill>
                          <a:effectLst/>
                          <a:latin typeface="Aptos Narrow" panose="020B0004020202020204" pitchFamily="34" charset="0"/>
                        </a:rPr>
                        <a:t>ln_telconame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4447930"/>
                  </a:ext>
                </a:extLst>
              </a:tr>
              <a:tr h="277370">
                <a:tc>
                  <a:txBody>
                    <a:bodyPr/>
                    <a:lstStyle/>
                    <a:p>
                      <a:pPr algn="l" fontAlgn="b"/>
                      <a:r>
                        <a:rPr lang="en-IN" sz="1100" b="0" i="0" u="none" strike="noStrike">
                          <a:solidFill>
                            <a:srgbClr val="000000"/>
                          </a:solidFill>
                          <a:effectLst/>
                          <a:latin typeface="Aptos Narrow" panose="020B0004020202020204" pitchFamily="34" charset="0"/>
                        </a:rPr>
                        <a:t>ln_city_cat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Aptos Narrow" panose="020B000402020202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504010808"/>
                  </a:ext>
                </a:extLst>
              </a:tr>
              <a:tr h="277370">
                <a:tc>
                  <a:txBody>
                    <a:bodyPr/>
                    <a:lstStyle/>
                    <a:p>
                      <a:pPr algn="l" fontAlgn="b"/>
                      <a:r>
                        <a:rPr lang="en-IN" sz="1100" b="0" i="0" u="none" strike="noStrike">
                          <a:solidFill>
                            <a:srgbClr val="000000"/>
                          </a:solidFill>
                          <a:effectLst/>
                          <a:latin typeface="Aptos Narrow" panose="020B0004020202020204" pitchFamily="34" charset="0"/>
                        </a:rPr>
                        <a:t>ln_brand_bin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422470716"/>
                  </a:ext>
                </a:extLst>
              </a:tr>
              <a:tr h="277370">
                <a:tc>
                  <a:txBody>
                    <a:bodyPr/>
                    <a:lstStyle/>
                    <a:p>
                      <a:pPr algn="l" fontAlgn="b"/>
                      <a:r>
                        <a:rPr lang="en-IN" sz="1100" b="0" i="0" u="none" strike="noStrike">
                          <a:solidFill>
                            <a:srgbClr val="000000"/>
                          </a:solidFill>
                          <a:effectLst/>
                          <a:latin typeface="Aptos Narrow" panose="020B0004020202020204" pitchFamily="34" charset="0"/>
                        </a:rPr>
                        <a:t>ln_apply_Is_Weekend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a:solidFill>
                            <a:srgbClr val="000000"/>
                          </a:solidFill>
                          <a:effectLst/>
                          <a:latin typeface="Aptos Narrow" panose="020B000402020202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a:solidFill>
                            <a:srgbClr val="000000"/>
                          </a:solidFill>
                          <a:effectLst/>
                          <a:latin typeface="Aptos Narrow" panose="020B000402020202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tc>
                  <a:txBody>
                    <a:bodyPr/>
                    <a:lstStyle/>
                    <a:p>
                      <a:pPr algn="r" fontAlgn="b"/>
                      <a:r>
                        <a:rPr lang="en-IN" sz="1100" b="0" i="0" u="none" strike="noStrike" dirty="0">
                          <a:solidFill>
                            <a:srgbClr val="000000"/>
                          </a:solidFill>
                          <a:effectLst/>
                          <a:latin typeface="Aptos Narrow" panose="020B000402020202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C7AC"/>
                    </a:solidFill>
                  </a:tcPr>
                </a:tc>
                <a:extLst>
                  <a:ext uri="{0D108BD9-81ED-4DB2-BD59-A6C34878D82A}">
                    <a16:rowId xmlns:a16="http://schemas.microsoft.com/office/drawing/2014/main" val="3108517496"/>
                  </a:ext>
                </a:extLst>
              </a:tr>
            </a:tbl>
          </a:graphicData>
        </a:graphic>
      </p:graphicFrame>
    </p:spTree>
    <p:extLst>
      <p:ext uri="{BB962C8B-B14F-4D97-AF65-F5344CB8AC3E}">
        <p14:creationId xmlns:p14="http://schemas.microsoft.com/office/powerpoint/2010/main" val="2725626930"/>
      </p:ext>
    </p:extLst>
  </p:cSld>
  <p:clrMapOvr>
    <a:masterClrMapping/>
  </p:clrMapOvr>
</p:sld>
</file>

<file path=ppt/theme/theme1.xml><?xml version="1.0" encoding="utf-8"?>
<a:theme xmlns:a="http://schemas.openxmlformats.org/drawingml/2006/main" name="1_Office Theme">
  <a:themeElements>
    <a:clrScheme name="Tonik">
      <a:dk1>
        <a:sysClr val="windowText" lastClr="000000"/>
      </a:dk1>
      <a:lt1>
        <a:sysClr val="window" lastClr="FFFFFF"/>
      </a:lt1>
      <a:dk2>
        <a:srgbClr val="44546A"/>
      </a:dk2>
      <a:lt2>
        <a:srgbClr val="E7E6E6"/>
      </a:lt2>
      <a:accent1>
        <a:srgbClr val="785AFF"/>
      </a:accent1>
      <a:accent2>
        <a:srgbClr val="F7F2A4"/>
      </a:accent2>
      <a:accent3>
        <a:srgbClr val="FFCCD6"/>
      </a:accent3>
      <a:accent4>
        <a:srgbClr val="C9ECFF"/>
      </a:accent4>
      <a:accent5>
        <a:srgbClr val="C7F3C6"/>
      </a:accent5>
      <a:accent6>
        <a:srgbClr val="D3C9FF"/>
      </a:accent6>
      <a:hlink>
        <a:srgbClr val="785AFF"/>
      </a:hlink>
      <a:folHlink>
        <a:srgbClr val="785AFF"/>
      </a:folHlink>
    </a:clrScheme>
    <a:fontScheme name="Tonik">
      <a:majorFont>
        <a:latin typeface="Univers LT"/>
        <a:ea typeface=""/>
        <a:cs typeface=""/>
      </a:majorFont>
      <a:minorFont>
        <a:latin typeface="Univers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DB PRESENTATION Tenod Portfolio" id="{19DCB347-E421-4AE0-8790-A5E8FE2205FF}" vid="{8CDB839D-8AEE-47C5-B92E-E375D2778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5f4996b1-2601-4576-adaf-c7aabee466f2"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AD7889757FC44E93109D08D7AA6A62" ma:contentTypeVersion="13" ma:contentTypeDescription="Create a new document." ma:contentTypeScope="" ma:versionID="deb71a09d728c2faba7631bc6d0be1d3">
  <xsd:schema xmlns:xsd="http://www.w3.org/2001/XMLSchema" xmlns:xs="http://www.w3.org/2001/XMLSchema" xmlns:p="http://schemas.microsoft.com/office/2006/metadata/properties" xmlns:ns1="http://schemas.microsoft.com/sharepoint/v3" xmlns:ns3="5f4996b1-2601-4576-adaf-c7aabee466f2" targetNamespace="http://schemas.microsoft.com/office/2006/metadata/properties" ma:root="true" ma:fieldsID="841e5d354e1a072eca560d4c0bde8673" ns1:_="" ns3:_="">
    <xsd:import namespace="http://schemas.microsoft.com/sharepoint/v3"/>
    <xsd:import namespace="5f4996b1-2601-4576-adaf-c7aabee466f2"/>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4996b1-2601-4576-adaf-c7aabee466f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10A9FB-F30F-41F7-B318-D44A7A8AB8DB}">
  <ds:schemaRefs>
    <ds:schemaRef ds:uri="5f4996b1-2601-4576-adaf-c7aabee466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204285D-EC20-4417-94C9-1222F562DD4A}">
  <ds:schemaRefs>
    <ds:schemaRef ds:uri="http://schemas.microsoft.com/sharepoint/v3/contenttype/forms"/>
  </ds:schemaRefs>
</ds:datastoreItem>
</file>

<file path=customXml/itemProps3.xml><?xml version="1.0" encoding="utf-8"?>
<ds:datastoreItem xmlns:ds="http://schemas.openxmlformats.org/officeDocument/2006/customXml" ds:itemID="{5DD5CCCC-70C9-43EF-8532-56D0A1A9D52E}">
  <ds:schemaRefs>
    <ds:schemaRef ds:uri="5f4996b1-2601-4576-adaf-c7aabee466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3267</TotalTime>
  <Words>13707</Words>
  <Application>Microsoft Office PowerPoint</Application>
  <PresentationFormat>Widescreen</PresentationFormat>
  <Paragraphs>4152</Paragraphs>
  <Slides>79</Slides>
  <Notes>6</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1_Office Theme</vt:lpstr>
      <vt:lpstr>SIL Beta Demo Model</vt:lpstr>
      <vt:lpstr>Architecture Overview of TDB’s Risk Scorecards</vt:lpstr>
      <vt:lpstr>Cash Beta Demo Model: only Quick and Flex loans were considered</vt:lpstr>
      <vt:lpstr>PowerPoint Presentation</vt:lpstr>
      <vt:lpstr>PowerPoint Presentation</vt:lpstr>
      <vt:lpstr>SHAP ( 15 feat ) </vt:lpstr>
      <vt:lpstr>PowerPoint Presentation</vt:lpstr>
      <vt:lpstr>PowerPoint Presentation</vt:lpstr>
      <vt:lpstr>PowerPoint Presentation</vt:lpstr>
      <vt:lpstr>  </vt:lpstr>
      <vt:lpstr>Feature Evaluation Plots (15 features)</vt:lpstr>
      <vt:lpstr>Rank# 1: ln_vas_opted_flag ( 1 / 5 )  - Feature Performance in Train vs Test  &lt;Disbursed&gt; </vt:lpstr>
      <vt:lpstr>Rank# 1: ln_vas_opted_flag ( 2 / 5 )  - Feature Statistics Analysis  &lt;Disbursed&gt;</vt:lpstr>
      <vt:lpstr>Rank# 1: ln_vas_opted_flag ( 3 / 5 )  - MoM Feature Distribution  &lt;Applied&gt;</vt:lpstr>
      <vt:lpstr>Rank# 1: ln_vas_opted_flag ( 4 / 5 )  - MoM Feature Distribution  &lt;Applied&gt; &lt;User Type wise&gt;</vt:lpstr>
      <vt:lpstr>Rank# 1: ln_vas_opted_flag ( 5 / 5 )  - Feature CSI Analysis  &lt;Applied&gt;</vt:lpstr>
      <vt:lpstr>PowerPoint Presentation</vt:lpstr>
      <vt:lpstr>PowerPoint Presentation</vt:lpstr>
      <vt:lpstr>PowerPoint Presentation</vt:lpstr>
      <vt:lpstr>Rank# 2: ln_doc_type_rolled ( 4 / 5 )  - MoM Feature Distribution  &lt;Applied&gt; &lt;User Type wise&gt;</vt:lpstr>
      <vt:lpstr>PowerPoint Presentation</vt:lpstr>
      <vt:lpstr>PowerPoint Presentation</vt:lpstr>
      <vt:lpstr>PowerPoint Presentation</vt:lpstr>
      <vt:lpstr>PowerPoint Presentation</vt:lpstr>
      <vt:lpstr>Rank# 3: ln_industry_new_cat_bin ( 4 / 5 )  - MoM Feature Distribution  &lt;Applied&gt; &lt;User Type wise&gt;</vt:lpstr>
      <vt:lpstr>PowerPoint Presentation</vt:lpstr>
      <vt:lpstr>PowerPoint Presentation</vt:lpstr>
      <vt:lpstr>PowerPoint Presentation</vt:lpstr>
      <vt:lpstr>PowerPoint Presentation</vt:lpstr>
      <vt:lpstr>Rank# 4: ln_marital_status ( 4 / 5 )  - MoM Feature Distribution  &lt;Applied&gt; &lt;User Type wise&gt;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Engine</dc:title>
  <dc:creator>Marek Matas</dc:creator>
  <cp:lastModifiedBy>Bhuvanesh</cp:lastModifiedBy>
  <cp:revision>8</cp:revision>
  <dcterms:created xsi:type="dcterms:W3CDTF">2023-11-14T06:47:28Z</dcterms:created>
  <dcterms:modified xsi:type="dcterms:W3CDTF">2025-07-31T11:37:41Z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0x0101005BAD7889757FC44E93109D08D7AA6A62</vt:lpwstr>
  </property>
</Properties>
</file>